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3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4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5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6.xml" ContentType="application/vnd.openxmlformats-officedocument.presentationml.notesSlid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notesSlides/notesSlide7.xml" ContentType="application/vnd.openxmlformats-officedocument.presentationml.notesSlide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notesSlides/notesSlide8.xml" ContentType="application/vnd.openxmlformats-officedocument.presentationml.notesSlide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notesSlides/notesSlide9.xml" ContentType="application/vnd.openxmlformats-officedocument.presentationml.notesSlide+xml"/>
  <Override PartName="/ppt/theme/themeOverride1.xml" ContentType="application/vnd.openxmlformats-officedocument.themeOverride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notesSlides/notesSlide10.xml" ContentType="application/vnd.openxmlformats-officedocument.presentationml.notesSlide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notesSlides/notesSlide11.xml" ContentType="application/vnd.openxmlformats-officedocument.presentationml.notesSlide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notesSlides/notesSlide12.xml" ContentType="application/vnd.openxmlformats-officedocument.presentationml.notesSlide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notesSlides/notesSlide13.xml" ContentType="application/vnd.openxmlformats-officedocument.presentationml.notesSlide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notesSlides/notesSlide14.xml" ContentType="application/vnd.openxmlformats-officedocument.presentationml.notesSlide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notesSlides/notesSlide15.xml" ContentType="application/vnd.openxmlformats-officedocument.presentationml.notesSlide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notesSlides/notesSlide16.xml" ContentType="application/vnd.openxmlformats-officedocument.presentationml.notesSlide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notesSlides/notesSlide17.xml" ContentType="application/vnd.openxmlformats-officedocument.presentationml.notesSlide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notesSlides/notesSlide18.xml" ContentType="application/vnd.openxmlformats-officedocument.presentationml.notesSlide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notesSlides/notesSlide19.xml" ContentType="application/vnd.openxmlformats-officedocument.presentationml.notesSlide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notesSlides/notesSlide20.xml" ContentType="application/vnd.openxmlformats-officedocument.presentationml.notesSlide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7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notesSlides/notesSlide21.xml" ContentType="application/vnd.openxmlformats-officedocument.presentationml.notesSlide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notesSlides/notesSlide22.xml" ContentType="application/vnd.openxmlformats-officedocument.presentationml.notesSlide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0.xml" ContentType="application/vnd.openxmlformats-officedocument.presentationml.tags+xml"/>
  <Override PartName="/ppt/notesSlides/notesSlide23.xml" ContentType="application/vnd.openxmlformats-officedocument.presentationml.notesSlide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9.xml" ContentType="application/vnd.openxmlformats-officedocument.presentationml.tags+xml"/>
  <Override PartName="/ppt/tags/tag870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notesSlides/notesSlide24.xml" ContentType="application/vnd.openxmlformats-officedocument.presentationml.notesSlide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notesSlides/notesSlide25.xml" ContentType="application/vnd.openxmlformats-officedocument.presentationml.notesSlide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notesSlides/notesSlide26.xml" ContentType="application/vnd.openxmlformats-officedocument.presentationml.notesSlide+xml"/>
  <Override PartName="/ppt/tags/tag949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notesSlides/notesSlide27.xml" ContentType="application/vnd.openxmlformats-officedocument.presentationml.notesSlide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notesSlides/notesSlide28.xml" ContentType="application/vnd.openxmlformats-officedocument.presentationml.notesSlide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notesSlides/notesSlide29.xml" ContentType="application/vnd.openxmlformats-officedocument.presentationml.notesSlide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0.xml" ContentType="application/vnd.openxmlformats-officedocument.presentationml.tags+xml"/>
  <Override PartName="/ppt/notesSlides/notesSlide30.xml" ContentType="application/vnd.openxmlformats-officedocument.presentationml.notesSlide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notesSlides/notesSlide31.xml" ContentType="application/vnd.openxmlformats-officedocument.presentationml.notesSlide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notesSlides/notesSlide32.xml" ContentType="application/vnd.openxmlformats-officedocument.presentationml.notesSlide+xml"/>
  <Override PartName="/ppt/tags/tag1099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notesSlides/notesSlide33.xml" ContentType="application/vnd.openxmlformats-officedocument.presentationml.notesSlide+xml"/>
  <Override PartName="/ppt/tags/tag1119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notesSlides/notesSlide34.xml" ContentType="application/vnd.openxmlformats-officedocument.presentationml.notesSlide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3.xml" ContentType="application/vnd.openxmlformats-officedocument.presentationml.tags+xml"/>
  <Override PartName="/ppt/notesSlides/notesSlide35.xml" ContentType="application/vnd.openxmlformats-officedocument.presentationml.notesSlide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notesSlides/notesSlide36.xml" ContentType="application/vnd.openxmlformats-officedocument.presentationml.notesSlide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notesSlides/notesSlide37.xml" ContentType="application/vnd.openxmlformats-officedocument.presentationml.notesSlide+xml"/>
  <Override PartName="/ppt/media/image431.jpg" ContentType="image/gif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tags/tag1125.xml" ContentType="application/vnd.openxmlformats-officedocument.presentationml.tags+xml"/>
  <Override PartName="/ppt/tags/tag5850.xml" ContentType="application/vnd.openxmlformats-officedocument.presentationml.tags+xml"/>
  <Override PartName="/ppt/tags/tag716.xml" ContentType="application/vnd.openxmlformats-officedocument.presentationml.tags+xml"/>
  <Override PartName="/ppt/tags/tag718.xml" ContentType="application/vnd.openxmlformats-officedocument.presentationml.tags+xml"/>
  <Override PartName="/ppt/tags/tag721.xml" ContentType="application/vnd.openxmlformats-officedocument.presentationml.tags+xml"/>
  <Override PartName="/ppt/tags/tag818.xml" ContentType="application/vnd.openxmlformats-officedocument.presentationml.tags+xml"/>
  <Override PartName="/ppt/tags/tag868.xml" ContentType="application/vnd.openxmlformats-officedocument.presentationml.tags+xml"/>
  <Override PartName="/ppt/tags/tag871.xml" ContentType="application/vnd.openxmlformats-officedocument.presentationml.tags+xml"/>
  <Override PartName="/ppt/tags/tag1042.xml" ContentType="application/vnd.openxmlformats-officedocument.presentationml.tags+xml"/>
  <Override PartName="/ppt/tags/tag1045.xml" ContentType="application/vnd.openxmlformats-officedocument.presentationml.tags+xml"/>
  <Override PartName="/ppt/tags/tag1086.xml" ContentType="application/vnd.openxmlformats-officedocument.presentationml.tags+xml"/>
  <Override PartName="/ppt/tags/tag1110.xml" ContentType="application/vnd.openxmlformats-officedocument.presentationml.tags+xml"/>
  <Override PartName="/ppt/tags/tag1142.xml" ContentType="application/vnd.openxmlformats-officedocument.presentationml.tags+xml"/>
  <Override PartName="/ppt/tags/tag1185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9063" r:id="rId2"/>
    <p:sldId id="294" r:id="rId3"/>
    <p:sldId id="8721" r:id="rId4"/>
    <p:sldId id="8923" r:id="rId5"/>
    <p:sldId id="9025" r:id="rId6"/>
    <p:sldId id="9065" r:id="rId7"/>
    <p:sldId id="9066" r:id="rId8"/>
    <p:sldId id="9067" r:id="rId9"/>
    <p:sldId id="9070" r:id="rId10"/>
    <p:sldId id="9102" r:id="rId11"/>
    <p:sldId id="9105" r:id="rId12"/>
    <p:sldId id="9071" r:id="rId13"/>
    <p:sldId id="9103" r:id="rId14"/>
    <p:sldId id="9074" r:id="rId15"/>
    <p:sldId id="9075" r:id="rId16"/>
    <p:sldId id="9076" r:id="rId17"/>
    <p:sldId id="9077" r:id="rId18"/>
    <p:sldId id="9078" r:id="rId19"/>
    <p:sldId id="9104" r:id="rId20"/>
    <p:sldId id="9083" r:id="rId21"/>
    <p:sldId id="9081" r:id="rId22"/>
    <p:sldId id="9085" r:id="rId23"/>
    <p:sldId id="9086" r:id="rId24"/>
    <p:sldId id="9106" r:id="rId25"/>
    <p:sldId id="9090" r:id="rId26"/>
    <p:sldId id="9091" r:id="rId27"/>
    <p:sldId id="9101" r:id="rId28"/>
    <p:sldId id="9092" r:id="rId29"/>
    <p:sldId id="9094" r:id="rId30"/>
    <p:sldId id="9095" r:id="rId31"/>
    <p:sldId id="9096" r:id="rId32"/>
    <p:sldId id="9107" r:id="rId33"/>
    <p:sldId id="9098" r:id="rId34"/>
    <p:sldId id="9108" r:id="rId35"/>
    <p:sldId id="9110" r:id="rId36"/>
    <p:sldId id="9099" r:id="rId37"/>
    <p:sldId id="9109" r:id="rId38"/>
    <p:sldId id="348" r:id="rId39"/>
  </p:sldIdLst>
  <p:sldSz cx="9144000" cy="6858000" type="screen4x3"/>
  <p:notesSz cx="6858000" cy="9144000"/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153537"/>
    <a:srgbClr val="808080"/>
    <a:srgbClr val="2B6B6F"/>
    <a:srgbClr val="276063"/>
    <a:srgbClr val="215153"/>
    <a:srgbClr val="358387"/>
    <a:srgbClr val="73460C"/>
    <a:srgbClr val="EEEDED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61" autoAdjust="0"/>
    <p:restoredTop sz="95969" autoAdjust="0"/>
  </p:normalViewPr>
  <p:slideViewPr>
    <p:cSldViewPr snapToGrid="0">
      <p:cViewPr varScale="1">
        <p:scale>
          <a:sx n="99" d="100"/>
          <a:sy n="99" d="100"/>
        </p:scale>
        <p:origin x="52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2" Type="http://schemas.openxmlformats.org/officeDocument/2006/relationships/image" Target="../media/image11.emf"/><Relationship Id="rId1" Type="http://schemas.openxmlformats.org/officeDocument/2006/relationships/image" Target="../media/image10.emf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emf"/><Relationship Id="rId13" Type="http://schemas.openxmlformats.org/officeDocument/2006/relationships/image" Target="../media/image98.emf"/><Relationship Id="rId18" Type="http://schemas.openxmlformats.org/officeDocument/2006/relationships/image" Target="../media/image103.wmf"/><Relationship Id="rId3" Type="http://schemas.openxmlformats.org/officeDocument/2006/relationships/image" Target="../media/image131.wmf"/><Relationship Id="rId21" Type="http://schemas.openxmlformats.org/officeDocument/2006/relationships/image" Target="../media/image137.wmf"/><Relationship Id="rId7" Type="http://schemas.openxmlformats.org/officeDocument/2006/relationships/image" Target="../media/image117.wmf"/><Relationship Id="rId12" Type="http://schemas.openxmlformats.org/officeDocument/2006/relationships/image" Target="../media/image97.emf"/><Relationship Id="rId17" Type="http://schemas.openxmlformats.org/officeDocument/2006/relationships/image" Target="../media/image102.emf"/><Relationship Id="rId2" Type="http://schemas.openxmlformats.org/officeDocument/2006/relationships/image" Target="../media/image130.wmf"/><Relationship Id="rId16" Type="http://schemas.openxmlformats.org/officeDocument/2006/relationships/image" Target="../media/image101.wmf"/><Relationship Id="rId20" Type="http://schemas.openxmlformats.org/officeDocument/2006/relationships/image" Target="../media/image136.wmf"/><Relationship Id="rId1" Type="http://schemas.openxmlformats.org/officeDocument/2006/relationships/image" Target="../media/image129.wmf"/><Relationship Id="rId6" Type="http://schemas.openxmlformats.org/officeDocument/2006/relationships/image" Target="../media/image134.wmf"/><Relationship Id="rId11" Type="http://schemas.openxmlformats.org/officeDocument/2006/relationships/image" Target="../media/image121.wmf"/><Relationship Id="rId5" Type="http://schemas.openxmlformats.org/officeDocument/2006/relationships/image" Target="../media/image133.wmf"/><Relationship Id="rId15" Type="http://schemas.openxmlformats.org/officeDocument/2006/relationships/image" Target="../media/image100.emf"/><Relationship Id="rId10" Type="http://schemas.openxmlformats.org/officeDocument/2006/relationships/image" Target="../media/image120.emf"/><Relationship Id="rId19" Type="http://schemas.openxmlformats.org/officeDocument/2006/relationships/image" Target="../media/image135.wmf"/><Relationship Id="rId4" Type="http://schemas.openxmlformats.org/officeDocument/2006/relationships/image" Target="../media/image132.wmf"/><Relationship Id="rId9" Type="http://schemas.openxmlformats.org/officeDocument/2006/relationships/image" Target="../media/image119.emf"/><Relationship Id="rId14" Type="http://schemas.openxmlformats.org/officeDocument/2006/relationships/image" Target="../media/image99.e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wmf"/><Relationship Id="rId13" Type="http://schemas.openxmlformats.org/officeDocument/2006/relationships/image" Target="../media/image155.wmf"/><Relationship Id="rId18" Type="http://schemas.openxmlformats.org/officeDocument/2006/relationships/image" Target="../media/image160.emf"/><Relationship Id="rId3" Type="http://schemas.openxmlformats.org/officeDocument/2006/relationships/image" Target="../media/image145.emf"/><Relationship Id="rId21" Type="http://schemas.openxmlformats.org/officeDocument/2006/relationships/image" Target="../media/image163.emf"/><Relationship Id="rId7" Type="http://schemas.openxmlformats.org/officeDocument/2006/relationships/image" Target="../media/image149.wmf"/><Relationship Id="rId12" Type="http://schemas.openxmlformats.org/officeDocument/2006/relationships/image" Target="../media/image154.wmf"/><Relationship Id="rId17" Type="http://schemas.openxmlformats.org/officeDocument/2006/relationships/image" Target="../media/image159.wmf"/><Relationship Id="rId2" Type="http://schemas.openxmlformats.org/officeDocument/2006/relationships/image" Target="../media/image144.emf"/><Relationship Id="rId16" Type="http://schemas.openxmlformats.org/officeDocument/2006/relationships/image" Target="../media/image158.emf"/><Relationship Id="rId20" Type="http://schemas.openxmlformats.org/officeDocument/2006/relationships/image" Target="../media/image162.emf"/><Relationship Id="rId1" Type="http://schemas.openxmlformats.org/officeDocument/2006/relationships/image" Target="../media/image143.emf"/><Relationship Id="rId6" Type="http://schemas.openxmlformats.org/officeDocument/2006/relationships/image" Target="../media/image148.wmf"/><Relationship Id="rId11" Type="http://schemas.openxmlformats.org/officeDocument/2006/relationships/image" Target="../media/image153.wmf"/><Relationship Id="rId5" Type="http://schemas.openxmlformats.org/officeDocument/2006/relationships/image" Target="../media/image147.wmf"/><Relationship Id="rId15" Type="http://schemas.openxmlformats.org/officeDocument/2006/relationships/image" Target="../media/image157.emf"/><Relationship Id="rId10" Type="http://schemas.openxmlformats.org/officeDocument/2006/relationships/image" Target="../media/image152.wmf"/><Relationship Id="rId19" Type="http://schemas.openxmlformats.org/officeDocument/2006/relationships/image" Target="../media/image161.emf"/><Relationship Id="rId4" Type="http://schemas.openxmlformats.org/officeDocument/2006/relationships/image" Target="../media/image146.emf"/><Relationship Id="rId9" Type="http://schemas.openxmlformats.org/officeDocument/2006/relationships/image" Target="../media/image151.wmf"/><Relationship Id="rId14" Type="http://schemas.openxmlformats.org/officeDocument/2006/relationships/image" Target="../media/image156.wmf"/><Relationship Id="rId22" Type="http://schemas.openxmlformats.org/officeDocument/2006/relationships/image" Target="../media/image164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wmf"/><Relationship Id="rId13" Type="http://schemas.openxmlformats.org/officeDocument/2006/relationships/image" Target="../media/image177.emf"/><Relationship Id="rId18" Type="http://schemas.openxmlformats.org/officeDocument/2006/relationships/image" Target="../media/image182.emf"/><Relationship Id="rId26" Type="http://schemas.openxmlformats.org/officeDocument/2006/relationships/image" Target="../media/image148.wmf"/><Relationship Id="rId3" Type="http://schemas.openxmlformats.org/officeDocument/2006/relationships/image" Target="../media/image167.emf"/><Relationship Id="rId21" Type="http://schemas.openxmlformats.org/officeDocument/2006/relationships/image" Target="../media/image185.emf"/><Relationship Id="rId7" Type="http://schemas.openxmlformats.org/officeDocument/2006/relationships/image" Target="../media/image171.emf"/><Relationship Id="rId12" Type="http://schemas.openxmlformats.org/officeDocument/2006/relationships/image" Target="../media/image176.wmf"/><Relationship Id="rId17" Type="http://schemas.openxmlformats.org/officeDocument/2006/relationships/image" Target="../media/image181.emf"/><Relationship Id="rId25" Type="http://schemas.openxmlformats.org/officeDocument/2006/relationships/image" Target="../media/image189.wmf"/><Relationship Id="rId2" Type="http://schemas.openxmlformats.org/officeDocument/2006/relationships/image" Target="../media/image166.wmf"/><Relationship Id="rId16" Type="http://schemas.openxmlformats.org/officeDocument/2006/relationships/image" Target="../media/image180.wmf"/><Relationship Id="rId20" Type="http://schemas.openxmlformats.org/officeDocument/2006/relationships/image" Target="../media/image184.wmf"/><Relationship Id="rId1" Type="http://schemas.openxmlformats.org/officeDocument/2006/relationships/image" Target="../media/image165.emf"/><Relationship Id="rId6" Type="http://schemas.openxmlformats.org/officeDocument/2006/relationships/image" Target="../media/image170.emf"/><Relationship Id="rId11" Type="http://schemas.openxmlformats.org/officeDocument/2006/relationships/image" Target="../media/image175.emf"/><Relationship Id="rId24" Type="http://schemas.openxmlformats.org/officeDocument/2006/relationships/image" Target="../media/image188.wmf"/><Relationship Id="rId5" Type="http://schemas.openxmlformats.org/officeDocument/2006/relationships/image" Target="../media/image169.emf"/><Relationship Id="rId15" Type="http://schemas.openxmlformats.org/officeDocument/2006/relationships/image" Target="../media/image179.emf"/><Relationship Id="rId23" Type="http://schemas.openxmlformats.org/officeDocument/2006/relationships/image" Target="../media/image187.wmf"/><Relationship Id="rId28" Type="http://schemas.openxmlformats.org/officeDocument/2006/relationships/image" Target="../media/image191.wmf"/><Relationship Id="rId10" Type="http://schemas.openxmlformats.org/officeDocument/2006/relationships/image" Target="../media/image174.wmf"/><Relationship Id="rId19" Type="http://schemas.openxmlformats.org/officeDocument/2006/relationships/image" Target="../media/image183.emf"/><Relationship Id="rId4" Type="http://schemas.openxmlformats.org/officeDocument/2006/relationships/image" Target="../media/image168.emf"/><Relationship Id="rId9" Type="http://schemas.openxmlformats.org/officeDocument/2006/relationships/image" Target="../media/image173.emf"/><Relationship Id="rId14" Type="http://schemas.openxmlformats.org/officeDocument/2006/relationships/image" Target="../media/image178.emf"/><Relationship Id="rId22" Type="http://schemas.openxmlformats.org/officeDocument/2006/relationships/image" Target="../media/image186.emf"/><Relationship Id="rId27" Type="http://schemas.openxmlformats.org/officeDocument/2006/relationships/image" Target="../media/image190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wmf"/><Relationship Id="rId2" Type="http://schemas.openxmlformats.org/officeDocument/2006/relationships/image" Target="../media/image193.emf"/><Relationship Id="rId1" Type="http://schemas.openxmlformats.org/officeDocument/2006/relationships/image" Target="../media/image192.wmf"/><Relationship Id="rId5" Type="http://schemas.openxmlformats.org/officeDocument/2006/relationships/image" Target="../media/image196.wmf"/><Relationship Id="rId4" Type="http://schemas.openxmlformats.org/officeDocument/2006/relationships/image" Target="../media/image195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wmf"/><Relationship Id="rId13" Type="http://schemas.openxmlformats.org/officeDocument/2006/relationships/image" Target="../media/image209.wmf"/><Relationship Id="rId18" Type="http://schemas.openxmlformats.org/officeDocument/2006/relationships/image" Target="../media/image214.wmf"/><Relationship Id="rId26" Type="http://schemas.openxmlformats.org/officeDocument/2006/relationships/image" Target="../media/image222.wmf"/><Relationship Id="rId3" Type="http://schemas.openxmlformats.org/officeDocument/2006/relationships/image" Target="../media/image199.wmf"/><Relationship Id="rId21" Type="http://schemas.openxmlformats.org/officeDocument/2006/relationships/image" Target="../media/image217.wmf"/><Relationship Id="rId7" Type="http://schemas.openxmlformats.org/officeDocument/2006/relationships/image" Target="../media/image203.wmf"/><Relationship Id="rId12" Type="http://schemas.openxmlformats.org/officeDocument/2006/relationships/image" Target="../media/image208.wmf"/><Relationship Id="rId17" Type="http://schemas.openxmlformats.org/officeDocument/2006/relationships/image" Target="../media/image213.wmf"/><Relationship Id="rId25" Type="http://schemas.openxmlformats.org/officeDocument/2006/relationships/image" Target="../media/image221.wmf"/><Relationship Id="rId2" Type="http://schemas.openxmlformats.org/officeDocument/2006/relationships/image" Target="../media/image198.emf"/><Relationship Id="rId16" Type="http://schemas.openxmlformats.org/officeDocument/2006/relationships/image" Target="../media/image212.wmf"/><Relationship Id="rId20" Type="http://schemas.openxmlformats.org/officeDocument/2006/relationships/image" Target="../media/image216.emf"/><Relationship Id="rId1" Type="http://schemas.openxmlformats.org/officeDocument/2006/relationships/image" Target="../media/image197.wmf"/><Relationship Id="rId6" Type="http://schemas.openxmlformats.org/officeDocument/2006/relationships/image" Target="../media/image202.emf"/><Relationship Id="rId11" Type="http://schemas.openxmlformats.org/officeDocument/2006/relationships/image" Target="../media/image207.wmf"/><Relationship Id="rId24" Type="http://schemas.openxmlformats.org/officeDocument/2006/relationships/image" Target="../media/image220.wmf"/><Relationship Id="rId5" Type="http://schemas.openxmlformats.org/officeDocument/2006/relationships/image" Target="../media/image201.emf"/><Relationship Id="rId15" Type="http://schemas.openxmlformats.org/officeDocument/2006/relationships/image" Target="../media/image211.wmf"/><Relationship Id="rId23" Type="http://schemas.openxmlformats.org/officeDocument/2006/relationships/image" Target="../media/image219.emf"/><Relationship Id="rId10" Type="http://schemas.openxmlformats.org/officeDocument/2006/relationships/image" Target="../media/image206.wmf"/><Relationship Id="rId19" Type="http://schemas.openxmlformats.org/officeDocument/2006/relationships/image" Target="../media/image215.wmf"/><Relationship Id="rId4" Type="http://schemas.openxmlformats.org/officeDocument/2006/relationships/image" Target="../media/image200.emf"/><Relationship Id="rId9" Type="http://schemas.openxmlformats.org/officeDocument/2006/relationships/image" Target="../media/image205.wmf"/><Relationship Id="rId14" Type="http://schemas.openxmlformats.org/officeDocument/2006/relationships/image" Target="../media/image210.wmf"/><Relationship Id="rId22" Type="http://schemas.openxmlformats.org/officeDocument/2006/relationships/image" Target="../media/image218.wmf"/><Relationship Id="rId27" Type="http://schemas.openxmlformats.org/officeDocument/2006/relationships/image" Target="../media/image223.e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wmf"/><Relationship Id="rId13" Type="http://schemas.openxmlformats.org/officeDocument/2006/relationships/image" Target="../media/image227.wmf"/><Relationship Id="rId18" Type="http://schemas.openxmlformats.org/officeDocument/2006/relationships/image" Target="../media/image232.wmf"/><Relationship Id="rId3" Type="http://schemas.openxmlformats.org/officeDocument/2006/relationships/image" Target="../media/image199.wmf"/><Relationship Id="rId21" Type="http://schemas.openxmlformats.org/officeDocument/2006/relationships/image" Target="../media/image235.wmf"/><Relationship Id="rId7" Type="http://schemas.openxmlformats.org/officeDocument/2006/relationships/image" Target="../media/image208.wmf"/><Relationship Id="rId12" Type="http://schemas.openxmlformats.org/officeDocument/2006/relationships/image" Target="../media/image226.wmf"/><Relationship Id="rId17" Type="http://schemas.openxmlformats.org/officeDocument/2006/relationships/image" Target="../media/image231.wmf"/><Relationship Id="rId2" Type="http://schemas.openxmlformats.org/officeDocument/2006/relationships/image" Target="../media/image198.emf"/><Relationship Id="rId16" Type="http://schemas.openxmlformats.org/officeDocument/2006/relationships/image" Target="../media/image230.wmf"/><Relationship Id="rId20" Type="http://schemas.openxmlformats.org/officeDocument/2006/relationships/image" Target="../media/image234.wmf"/><Relationship Id="rId1" Type="http://schemas.openxmlformats.org/officeDocument/2006/relationships/image" Target="../media/image197.wmf"/><Relationship Id="rId6" Type="http://schemas.openxmlformats.org/officeDocument/2006/relationships/image" Target="../media/image202.emf"/><Relationship Id="rId11" Type="http://schemas.openxmlformats.org/officeDocument/2006/relationships/image" Target="../media/image225.emf"/><Relationship Id="rId5" Type="http://schemas.openxmlformats.org/officeDocument/2006/relationships/image" Target="../media/image201.emf"/><Relationship Id="rId15" Type="http://schemas.openxmlformats.org/officeDocument/2006/relationships/image" Target="../media/image229.emf"/><Relationship Id="rId10" Type="http://schemas.openxmlformats.org/officeDocument/2006/relationships/image" Target="../media/image224.emf"/><Relationship Id="rId19" Type="http://schemas.openxmlformats.org/officeDocument/2006/relationships/image" Target="../media/image233.wmf"/><Relationship Id="rId4" Type="http://schemas.openxmlformats.org/officeDocument/2006/relationships/image" Target="../media/image200.emf"/><Relationship Id="rId9" Type="http://schemas.openxmlformats.org/officeDocument/2006/relationships/image" Target="../media/image210.wmf"/><Relationship Id="rId14" Type="http://schemas.openxmlformats.org/officeDocument/2006/relationships/image" Target="../media/image228.e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emf"/><Relationship Id="rId13" Type="http://schemas.openxmlformats.org/officeDocument/2006/relationships/image" Target="../media/image248.wmf"/><Relationship Id="rId18" Type="http://schemas.openxmlformats.org/officeDocument/2006/relationships/image" Target="../media/image253.emf"/><Relationship Id="rId3" Type="http://schemas.openxmlformats.org/officeDocument/2006/relationships/image" Target="../media/image238.wmf"/><Relationship Id="rId21" Type="http://schemas.openxmlformats.org/officeDocument/2006/relationships/image" Target="../media/image256.emf"/><Relationship Id="rId7" Type="http://schemas.openxmlformats.org/officeDocument/2006/relationships/image" Target="../media/image242.emf"/><Relationship Id="rId12" Type="http://schemas.openxmlformats.org/officeDocument/2006/relationships/image" Target="../media/image247.wmf"/><Relationship Id="rId17" Type="http://schemas.openxmlformats.org/officeDocument/2006/relationships/image" Target="../media/image252.emf"/><Relationship Id="rId2" Type="http://schemas.openxmlformats.org/officeDocument/2006/relationships/image" Target="../media/image237.emf"/><Relationship Id="rId16" Type="http://schemas.openxmlformats.org/officeDocument/2006/relationships/image" Target="../media/image251.emf"/><Relationship Id="rId20" Type="http://schemas.openxmlformats.org/officeDocument/2006/relationships/image" Target="../media/image255.emf"/><Relationship Id="rId1" Type="http://schemas.openxmlformats.org/officeDocument/2006/relationships/image" Target="../media/image236.wmf"/><Relationship Id="rId6" Type="http://schemas.openxmlformats.org/officeDocument/2006/relationships/image" Target="../media/image241.wmf"/><Relationship Id="rId11" Type="http://schemas.openxmlformats.org/officeDocument/2006/relationships/image" Target="../media/image246.emf"/><Relationship Id="rId5" Type="http://schemas.openxmlformats.org/officeDocument/2006/relationships/image" Target="../media/image240.wmf"/><Relationship Id="rId15" Type="http://schemas.openxmlformats.org/officeDocument/2006/relationships/image" Target="../media/image250.wmf"/><Relationship Id="rId10" Type="http://schemas.openxmlformats.org/officeDocument/2006/relationships/image" Target="../media/image245.wmf"/><Relationship Id="rId19" Type="http://schemas.openxmlformats.org/officeDocument/2006/relationships/image" Target="../media/image254.emf"/><Relationship Id="rId4" Type="http://schemas.openxmlformats.org/officeDocument/2006/relationships/image" Target="../media/image239.emf"/><Relationship Id="rId9" Type="http://schemas.openxmlformats.org/officeDocument/2006/relationships/image" Target="../media/image244.emf"/><Relationship Id="rId14" Type="http://schemas.openxmlformats.org/officeDocument/2006/relationships/image" Target="../media/image249.wmf"/><Relationship Id="rId22" Type="http://schemas.openxmlformats.org/officeDocument/2006/relationships/image" Target="../media/image257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wmf"/><Relationship Id="rId2" Type="http://schemas.openxmlformats.org/officeDocument/2006/relationships/image" Target="../media/image259.wmf"/><Relationship Id="rId1" Type="http://schemas.openxmlformats.org/officeDocument/2006/relationships/image" Target="../media/image258.wmf"/><Relationship Id="rId4" Type="http://schemas.openxmlformats.org/officeDocument/2006/relationships/image" Target="../media/image261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emf"/><Relationship Id="rId13" Type="http://schemas.openxmlformats.org/officeDocument/2006/relationships/image" Target="../media/image274.wmf"/><Relationship Id="rId18" Type="http://schemas.openxmlformats.org/officeDocument/2006/relationships/image" Target="../media/image279.wmf"/><Relationship Id="rId3" Type="http://schemas.openxmlformats.org/officeDocument/2006/relationships/image" Target="../media/image264.emf"/><Relationship Id="rId7" Type="http://schemas.openxmlformats.org/officeDocument/2006/relationships/image" Target="../media/image268.wmf"/><Relationship Id="rId12" Type="http://schemas.openxmlformats.org/officeDocument/2006/relationships/image" Target="../media/image273.emf"/><Relationship Id="rId17" Type="http://schemas.openxmlformats.org/officeDocument/2006/relationships/image" Target="../media/image278.wmf"/><Relationship Id="rId2" Type="http://schemas.openxmlformats.org/officeDocument/2006/relationships/image" Target="../media/image263.emf"/><Relationship Id="rId16" Type="http://schemas.openxmlformats.org/officeDocument/2006/relationships/image" Target="../media/image277.wmf"/><Relationship Id="rId1" Type="http://schemas.openxmlformats.org/officeDocument/2006/relationships/image" Target="../media/image262.wmf"/><Relationship Id="rId6" Type="http://schemas.openxmlformats.org/officeDocument/2006/relationships/image" Target="../media/image267.emf"/><Relationship Id="rId11" Type="http://schemas.openxmlformats.org/officeDocument/2006/relationships/image" Target="../media/image272.wmf"/><Relationship Id="rId5" Type="http://schemas.openxmlformats.org/officeDocument/2006/relationships/image" Target="../media/image266.emf"/><Relationship Id="rId15" Type="http://schemas.openxmlformats.org/officeDocument/2006/relationships/image" Target="../media/image276.emf"/><Relationship Id="rId10" Type="http://schemas.openxmlformats.org/officeDocument/2006/relationships/image" Target="../media/image271.emf"/><Relationship Id="rId4" Type="http://schemas.openxmlformats.org/officeDocument/2006/relationships/image" Target="../media/image265.wmf"/><Relationship Id="rId9" Type="http://schemas.openxmlformats.org/officeDocument/2006/relationships/image" Target="../media/image270.emf"/><Relationship Id="rId14" Type="http://schemas.openxmlformats.org/officeDocument/2006/relationships/image" Target="../media/image275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wmf"/><Relationship Id="rId13" Type="http://schemas.openxmlformats.org/officeDocument/2006/relationships/image" Target="../media/image292.emf"/><Relationship Id="rId18" Type="http://schemas.openxmlformats.org/officeDocument/2006/relationships/image" Target="../media/image297.emf"/><Relationship Id="rId3" Type="http://schemas.openxmlformats.org/officeDocument/2006/relationships/image" Target="../media/image282.emf"/><Relationship Id="rId21" Type="http://schemas.openxmlformats.org/officeDocument/2006/relationships/image" Target="../media/image300.wmf"/><Relationship Id="rId7" Type="http://schemas.openxmlformats.org/officeDocument/2006/relationships/image" Target="../media/image286.wmf"/><Relationship Id="rId12" Type="http://schemas.openxmlformats.org/officeDocument/2006/relationships/image" Target="../media/image291.emf"/><Relationship Id="rId17" Type="http://schemas.openxmlformats.org/officeDocument/2006/relationships/image" Target="../media/image296.wmf"/><Relationship Id="rId2" Type="http://schemas.openxmlformats.org/officeDocument/2006/relationships/image" Target="../media/image281.wmf"/><Relationship Id="rId16" Type="http://schemas.openxmlformats.org/officeDocument/2006/relationships/image" Target="../media/image295.wmf"/><Relationship Id="rId20" Type="http://schemas.openxmlformats.org/officeDocument/2006/relationships/image" Target="../media/image299.wmf"/><Relationship Id="rId1" Type="http://schemas.openxmlformats.org/officeDocument/2006/relationships/image" Target="../media/image280.emf"/><Relationship Id="rId6" Type="http://schemas.openxmlformats.org/officeDocument/2006/relationships/image" Target="../media/image285.wmf"/><Relationship Id="rId11" Type="http://schemas.openxmlformats.org/officeDocument/2006/relationships/image" Target="../media/image290.wmf"/><Relationship Id="rId24" Type="http://schemas.openxmlformats.org/officeDocument/2006/relationships/image" Target="../media/image303.wmf"/><Relationship Id="rId5" Type="http://schemas.openxmlformats.org/officeDocument/2006/relationships/image" Target="../media/image284.emf"/><Relationship Id="rId15" Type="http://schemas.openxmlformats.org/officeDocument/2006/relationships/image" Target="../media/image294.emf"/><Relationship Id="rId23" Type="http://schemas.openxmlformats.org/officeDocument/2006/relationships/image" Target="../media/image302.wmf"/><Relationship Id="rId10" Type="http://schemas.openxmlformats.org/officeDocument/2006/relationships/image" Target="../media/image289.wmf"/><Relationship Id="rId19" Type="http://schemas.openxmlformats.org/officeDocument/2006/relationships/image" Target="../media/image298.wmf"/><Relationship Id="rId4" Type="http://schemas.openxmlformats.org/officeDocument/2006/relationships/image" Target="../media/image283.emf"/><Relationship Id="rId9" Type="http://schemas.openxmlformats.org/officeDocument/2006/relationships/image" Target="../media/image288.wmf"/><Relationship Id="rId14" Type="http://schemas.openxmlformats.org/officeDocument/2006/relationships/image" Target="../media/image293.emf"/><Relationship Id="rId22" Type="http://schemas.openxmlformats.org/officeDocument/2006/relationships/image" Target="../media/image301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13" Type="http://schemas.openxmlformats.org/officeDocument/2006/relationships/image" Target="../media/image30.emf"/><Relationship Id="rId18" Type="http://schemas.openxmlformats.org/officeDocument/2006/relationships/image" Target="../media/image35.emf"/><Relationship Id="rId3" Type="http://schemas.openxmlformats.org/officeDocument/2006/relationships/image" Target="../media/image20.emf"/><Relationship Id="rId21" Type="http://schemas.openxmlformats.org/officeDocument/2006/relationships/image" Target="../media/image38.wmf"/><Relationship Id="rId7" Type="http://schemas.openxmlformats.org/officeDocument/2006/relationships/image" Target="../media/image24.emf"/><Relationship Id="rId12" Type="http://schemas.openxmlformats.org/officeDocument/2006/relationships/image" Target="../media/image29.emf"/><Relationship Id="rId17" Type="http://schemas.openxmlformats.org/officeDocument/2006/relationships/image" Target="../media/image34.emf"/><Relationship Id="rId2" Type="http://schemas.openxmlformats.org/officeDocument/2006/relationships/image" Target="../media/image19.emf"/><Relationship Id="rId16" Type="http://schemas.openxmlformats.org/officeDocument/2006/relationships/image" Target="../media/image33.wmf"/><Relationship Id="rId20" Type="http://schemas.openxmlformats.org/officeDocument/2006/relationships/image" Target="../media/image37.emf"/><Relationship Id="rId1" Type="http://schemas.openxmlformats.org/officeDocument/2006/relationships/image" Target="../media/image18.emf"/><Relationship Id="rId6" Type="http://schemas.openxmlformats.org/officeDocument/2006/relationships/image" Target="../media/image23.emf"/><Relationship Id="rId11" Type="http://schemas.openxmlformats.org/officeDocument/2006/relationships/image" Target="../media/image28.emf"/><Relationship Id="rId24" Type="http://schemas.openxmlformats.org/officeDocument/2006/relationships/image" Target="../media/image41.emf"/><Relationship Id="rId5" Type="http://schemas.openxmlformats.org/officeDocument/2006/relationships/image" Target="../media/image22.emf"/><Relationship Id="rId15" Type="http://schemas.openxmlformats.org/officeDocument/2006/relationships/image" Target="../media/image32.wmf"/><Relationship Id="rId23" Type="http://schemas.openxmlformats.org/officeDocument/2006/relationships/image" Target="../media/image40.wmf"/><Relationship Id="rId10" Type="http://schemas.openxmlformats.org/officeDocument/2006/relationships/image" Target="../media/image27.wmf"/><Relationship Id="rId19" Type="http://schemas.openxmlformats.org/officeDocument/2006/relationships/image" Target="../media/image36.wmf"/><Relationship Id="rId4" Type="http://schemas.openxmlformats.org/officeDocument/2006/relationships/image" Target="../media/image21.emf"/><Relationship Id="rId9" Type="http://schemas.openxmlformats.org/officeDocument/2006/relationships/image" Target="../media/image26.emf"/><Relationship Id="rId14" Type="http://schemas.openxmlformats.org/officeDocument/2006/relationships/image" Target="../media/image31.wmf"/><Relationship Id="rId22" Type="http://schemas.openxmlformats.org/officeDocument/2006/relationships/image" Target="../media/image39.w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emf"/><Relationship Id="rId13" Type="http://schemas.openxmlformats.org/officeDocument/2006/relationships/image" Target="../media/image315.wmf"/><Relationship Id="rId18" Type="http://schemas.openxmlformats.org/officeDocument/2006/relationships/image" Target="../media/image320.emf"/><Relationship Id="rId26" Type="http://schemas.openxmlformats.org/officeDocument/2006/relationships/image" Target="../media/image328.emf"/><Relationship Id="rId3" Type="http://schemas.openxmlformats.org/officeDocument/2006/relationships/image" Target="../media/image305.wmf"/><Relationship Id="rId21" Type="http://schemas.openxmlformats.org/officeDocument/2006/relationships/image" Target="../media/image323.emf"/><Relationship Id="rId7" Type="http://schemas.openxmlformats.org/officeDocument/2006/relationships/image" Target="../media/image309.wmf"/><Relationship Id="rId12" Type="http://schemas.openxmlformats.org/officeDocument/2006/relationships/image" Target="../media/image314.emf"/><Relationship Id="rId17" Type="http://schemas.openxmlformats.org/officeDocument/2006/relationships/image" Target="../media/image319.wmf"/><Relationship Id="rId25" Type="http://schemas.openxmlformats.org/officeDocument/2006/relationships/image" Target="../media/image327.wmf"/><Relationship Id="rId2" Type="http://schemas.openxmlformats.org/officeDocument/2006/relationships/image" Target="../media/image304.emf"/><Relationship Id="rId16" Type="http://schemas.openxmlformats.org/officeDocument/2006/relationships/image" Target="../media/image318.wmf"/><Relationship Id="rId20" Type="http://schemas.openxmlformats.org/officeDocument/2006/relationships/image" Target="../media/image322.emf"/><Relationship Id="rId29" Type="http://schemas.openxmlformats.org/officeDocument/2006/relationships/image" Target="../media/image331.emf"/><Relationship Id="rId1" Type="http://schemas.openxmlformats.org/officeDocument/2006/relationships/image" Target="../media/image285.wmf"/><Relationship Id="rId6" Type="http://schemas.openxmlformats.org/officeDocument/2006/relationships/image" Target="../media/image308.emf"/><Relationship Id="rId11" Type="http://schemas.openxmlformats.org/officeDocument/2006/relationships/image" Target="../media/image313.wmf"/><Relationship Id="rId24" Type="http://schemas.openxmlformats.org/officeDocument/2006/relationships/image" Target="../media/image326.emf"/><Relationship Id="rId5" Type="http://schemas.openxmlformats.org/officeDocument/2006/relationships/image" Target="../media/image307.emf"/><Relationship Id="rId15" Type="http://schemas.openxmlformats.org/officeDocument/2006/relationships/image" Target="../media/image317.wmf"/><Relationship Id="rId23" Type="http://schemas.openxmlformats.org/officeDocument/2006/relationships/image" Target="../media/image325.emf"/><Relationship Id="rId28" Type="http://schemas.openxmlformats.org/officeDocument/2006/relationships/image" Target="../media/image330.wmf"/><Relationship Id="rId10" Type="http://schemas.openxmlformats.org/officeDocument/2006/relationships/image" Target="../media/image312.emf"/><Relationship Id="rId19" Type="http://schemas.openxmlformats.org/officeDocument/2006/relationships/image" Target="../media/image321.wmf"/><Relationship Id="rId4" Type="http://schemas.openxmlformats.org/officeDocument/2006/relationships/image" Target="../media/image306.emf"/><Relationship Id="rId9" Type="http://schemas.openxmlformats.org/officeDocument/2006/relationships/image" Target="../media/image311.emf"/><Relationship Id="rId14" Type="http://schemas.openxmlformats.org/officeDocument/2006/relationships/image" Target="../media/image316.wmf"/><Relationship Id="rId22" Type="http://schemas.openxmlformats.org/officeDocument/2006/relationships/image" Target="../media/image324.wmf"/><Relationship Id="rId27" Type="http://schemas.openxmlformats.org/officeDocument/2006/relationships/image" Target="../media/image329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wmf"/><Relationship Id="rId3" Type="http://schemas.openxmlformats.org/officeDocument/2006/relationships/image" Target="../media/image335.wmf"/><Relationship Id="rId7" Type="http://schemas.openxmlformats.org/officeDocument/2006/relationships/image" Target="../media/image339.wmf"/><Relationship Id="rId12" Type="http://schemas.openxmlformats.org/officeDocument/2006/relationships/image" Target="../media/image344.wmf"/><Relationship Id="rId2" Type="http://schemas.openxmlformats.org/officeDocument/2006/relationships/image" Target="../media/image334.wmf"/><Relationship Id="rId1" Type="http://schemas.openxmlformats.org/officeDocument/2006/relationships/image" Target="../media/image333.wmf"/><Relationship Id="rId6" Type="http://schemas.openxmlformats.org/officeDocument/2006/relationships/image" Target="../media/image338.wmf"/><Relationship Id="rId11" Type="http://schemas.openxmlformats.org/officeDocument/2006/relationships/image" Target="../media/image343.wmf"/><Relationship Id="rId5" Type="http://schemas.openxmlformats.org/officeDocument/2006/relationships/image" Target="../media/image337.wmf"/><Relationship Id="rId10" Type="http://schemas.openxmlformats.org/officeDocument/2006/relationships/image" Target="../media/image342.wmf"/><Relationship Id="rId4" Type="http://schemas.openxmlformats.org/officeDocument/2006/relationships/image" Target="../media/image336.wmf"/><Relationship Id="rId9" Type="http://schemas.openxmlformats.org/officeDocument/2006/relationships/image" Target="../media/image341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wmf"/><Relationship Id="rId2" Type="http://schemas.openxmlformats.org/officeDocument/2006/relationships/image" Target="../media/image346.wmf"/><Relationship Id="rId1" Type="http://schemas.openxmlformats.org/officeDocument/2006/relationships/image" Target="../media/image345.wmf"/><Relationship Id="rId5" Type="http://schemas.openxmlformats.org/officeDocument/2006/relationships/image" Target="../media/image349.wmf"/><Relationship Id="rId4" Type="http://schemas.openxmlformats.org/officeDocument/2006/relationships/image" Target="../media/image348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57.wmf"/><Relationship Id="rId3" Type="http://schemas.openxmlformats.org/officeDocument/2006/relationships/image" Target="../media/image352.wmf"/><Relationship Id="rId7" Type="http://schemas.openxmlformats.org/officeDocument/2006/relationships/image" Target="../media/image356.wmf"/><Relationship Id="rId2" Type="http://schemas.openxmlformats.org/officeDocument/2006/relationships/image" Target="../media/image351.wmf"/><Relationship Id="rId1" Type="http://schemas.openxmlformats.org/officeDocument/2006/relationships/image" Target="../media/image350.wmf"/><Relationship Id="rId6" Type="http://schemas.openxmlformats.org/officeDocument/2006/relationships/image" Target="../media/image355.wmf"/><Relationship Id="rId5" Type="http://schemas.openxmlformats.org/officeDocument/2006/relationships/image" Target="../media/image354.wmf"/><Relationship Id="rId4" Type="http://schemas.openxmlformats.org/officeDocument/2006/relationships/image" Target="../media/image353.wmf"/><Relationship Id="rId9" Type="http://schemas.openxmlformats.org/officeDocument/2006/relationships/image" Target="../media/image358.wmf"/></Relationships>
</file>

<file path=ppt/drawings/_rels/vmlDrawing24.v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image" Target="../media/image357.wmf"/><Relationship Id="rId7" Type="http://schemas.openxmlformats.org/officeDocument/2006/relationships/image" Target="../media/image364.emf"/><Relationship Id="rId2" Type="http://schemas.openxmlformats.org/officeDocument/2006/relationships/image" Target="../media/image360.emf"/><Relationship Id="rId1" Type="http://schemas.openxmlformats.org/officeDocument/2006/relationships/image" Target="../media/image359.wmf"/><Relationship Id="rId6" Type="http://schemas.openxmlformats.org/officeDocument/2006/relationships/image" Target="../media/image363.emf"/><Relationship Id="rId11" Type="http://schemas.openxmlformats.org/officeDocument/2006/relationships/image" Target="../media/image56.wmf"/><Relationship Id="rId5" Type="http://schemas.openxmlformats.org/officeDocument/2006/relationships/image" Target="../media/image362.wmf"/><Relationship Id="rId10" Type="http://schemas.openxmlformats.org/officeDocument/2006/relationships/image" Target="../media/image55.wmf"/><Relationship Id="rId4" Type="http://schemas.openxmlformats.org/officeDocument/2006/relationships/image" Target="../media/image361.emf"/><Relationship Id="rId9" Type="http://schemas.openxmlformats.org/officeDocument/2006/relationships/image" Target="../media/image54.emf"/></Relationships>
</file>

<file path=ppt/drawings/_rels/vmlDrawing2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wmf"/><Relationship Id="rId13" Type="http://schemas.openxmlformats.org/officeDocument/2006/relationships/image" Target="../media/image377.emf"/><Relationship Id="rId3" Type="http://schemas.openxmlformats.org/officeDocument/2006/relationships/image" Target="../media/image367.wmf"/><Relationship Id="rId7" Type="http://schemas.openxmlformats.org/officeDocument/2006/relationships/image" Target="../media/image371.wmf"/><Relationship Id="rId12" Type="http://schemas.openxmlformats.org/officeDocument/2006/relationships/image" Target="../media/image376.emf"/><Relationship Id="rId2" Type="http://schemas.openxmlformats.org/officeDocument/2006/relationships/image" Target="../media/image366.wmf"/><Relationship Id="rId1" Type="http://schemas.openxmlformats.org/officeDocument/2006/relationships/image" Target="../media/image365.wmf"/><Relationship Id="rId6" Type="http://schemas.openxmlformats.org/officeDocument/2006/relationships/image" Target="../media/image370.emf"/><Relationship Id="rId11" Type="http://schemas.openxmlformats.org/officeDocument/2006/relationships/image" Target="../media/image375.wmf"/><Relationship Id="rId5" Type="http://schemas.openxmlformats.org/officeDocument/2006/relationships/image" Target="../media/image369.emf"/><Relationship Id="rId10" Type="http://schemas.openxmlformats.org/officeDocument/2006/relationships/image" Target="../media/image374.wmf"/><Relationship Id="rId4" Type="http://schemas.openxmlformats.org/officeDocument/2006/relationships/image" Target="../media/image368.emf"/><Relationship Id="rId9" Type="http://schemas.openxmlformats.org/officeDocument/2006/relationships/image" Target="../media/image373.emf"/><Relationship Id="rId14" Type="http://schemas.openxmlformats.org/officeDocument/2006/relationships/image" Target="../media/image378.emf"/></Relationships>
</file>

<file path=ppt/drawings/_rels/vmlDrawing2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wmf"/><Relationship Id="rId13" Type="http://schemas.openxmlformats.org/officeDocument/2006/relationships/image" Target="../media/image391.wmf"/><Relationship Id="rId18" Type="http://schemas.openxmlformats.org/officeDocument/2006/relationships/image" Target="../media/image396.wmf"/><Relationship Id="rId3" Type="http://schemas.openxmlformats.org/officeDocument/2006/relationships/image" Target="../media/image381.wmf"/><Relationship Id="rId21" Type="http://schemas.openxmlformats.org/officeDocument/2006/relationships/image" Target="../media/image399.wmf"/><Relationship Id="rId7" Type="http://schemas.openxmlformats.org/officeDocument/2006/relationships/image" Target="../media/image385.wmf"/><Relationship Id="rId12" Type="http://schemas.openxmlformats.org/officeDocument/2006/relationships/image" Target="../media/image390.wmf"/><Relationship Id="rId17" Type="http://schemas.openxmlformats.org/officeDocument/2006/relationships/image" Target="../media/image395.wmf"/><Relationship Id="rId2" Type="http://schemas.openxmlformats.org/officeDocument/2006/relationships/image" Target="../media/image380.wmf"/><Relationship Id="rId16" Type="http://schemas.openxmlformats.org/officeDocument/2006/relationships/image" Target="../media/image394.wmf"/><Relationship Id="rId20" Type="http://schemas.openxmlformats.org/officeDocument/2006/relationships/image" Target="../media/image398.wmf"/><Relationship Id="rId1" Type="http://schemas.openxmlformats.org/officeDocument/2006/relationships/image" Target="../media/image379.wmf"/><Relationship Id="rId6" Type="http://schemas.openxmlformats.org/officeDocument/2006/relationships/image" Target="../media/image384.wmf"/><Relationship Id="rId11" Type="http://schemas.openxmlformats.org/officeDocument/2006/relationships/image" Target="../media/image389.wmf"/><Relationship Id="rId5" Type="http://schemas.openxmlformats.org/officeDocument/2006/relationships/image" Target="../media/image383.wmf"/><Relationship Id="rId15" Type="http://schemas.openxmlformats.org/officeDocument/2006/relationships/image" Target="../media/image393.wmf"/><Relationship Id="rId10" Type="http://schemas.openxmlformats.org/officeDocument/2006/relationships/image" Target="../media/image388.wmf"/><Relationship Id="rId19" Type="http://schemas.openxmlformats.org/officeDocument/2006/relationships/image" Target="../media/image397.wmf"/><Relationship Id="rId4" Type="http://schemas.openxmlformats.org/officeDocument/2006/relationships/image" Target="../media/image382.wmf"/><Relationship Id="rId9" Type="http://schemas.openxmlformats.org/officeDocument/2006/relationships/image" Target="../media/image387.wmf"/><Relationship Id="rId14" Type="http://schemas.openxmlformats.org/officeDocument/2006/relationships/image" Target="../media/image392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wmf"/><Relationship Id="rId7" Type="http://schemas.openxmlformats.org/officeDocument/2006/relationships/image" Target="../media/image406.wmf"/><Relationship Id="rId2" Type="http://schemas.openxmlformats.org/officeDocument/2006/relationships/image" Target="../media/image401.wmf"/><Relationship Id="rId1" Type="http://schemas.openxmlformats.org/officeDocument/2006/relationships/image" Target="../media/image400.wmf"/><Relationship Id="rId6" Type="http://schemas.openxmlformats.org/officeDocument/2006/relationships/image" Target="../media/image405.wmf"/><Relationship Id="rId5" Type="http://schemas.openxmlformats.org/officeDocument/2006/relationships/image" Target="../media/image404.wmf"/><Relationship Id="rId4" Type="http://schemas.openxmlformats.org/officeDocument/2006/relationships/image" Target="../media/image403.wmf"/></Relationships>
</file>

<file path=ppt/drawings/_rels/vmlDrawing28.v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wmf"/><Relationship Id="rId3" Type="http://schemas.openxmlformats.org/officeDocument/2006/relationships/image" Target="../media/image409.wmf"/><Relationship Id="rId7" Type="http://schemas.openxmlformats.org/officeDocument/2006/relationships/image" Target="../media/image413.wmf"/><Relationship Id="rId12" Type="http://schemas.openxmlformats.org/officeDocument/2006/relationships/image" Target="../media/image418.wmf"/><Relationship Id="rId2" Type="http://schemas.openxmlformats.org/officeDocument/2006/relationships/image" Target="../media/image408.wmf"/><Relationship Id="rId1" Type="http://schemas.openxmlformats.org/officeDocument/2006/relationships/image" Target="../media/image407.wmf"/><Relationship Id="rId6" Type="http://schemas.openxmlformats.org/officeDocument/2006/relationships/image" Target="../media/image412.wmf"/><Relationship Id="rId11" Type="http://schemas.openxmlformats.org/officeDocument/2006/relationships/image" Target="../media/image417.wmf"/><Relationship Id="rId5" Type="http://schemas.openxmlformats.org/officeDocument/2006/relationships/image" Target="../media/image411.wmf"/><Relationship Id="rId10" Type="http://schemas.openxmlformats.org/officeDocument/2006/relationships/image" Target="../media/image416.wmf"/><Relationship Id="rId4" Type="http://schemas.openxmlformats.org/officeDocument/2006/relationships/image" Target="../media/image410.wmf"/><Relationship Id="rId9" Type="http://schemas.openxmlformats.org/officeDocument/2006/relationships/image" Target="../media/image415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wmf"/><Relationship Id="rId2" Type="http://schemas.openxmlformats.org/officeDocument/2006/relationships/image" Target="../media/image410.wmf"/><Relationship Id="rId1" Type="http://schemas.openxmlformats.org/officeDocument/2006/relationships/image" Target="../media/image409.wmf"/><Relationship Id="rId4" Type="http://schemas.openxmlformats.org/officeDocument/2006/relationships/image" Target="../media/image420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13" Type="http://schemas.openxmlformats.org/officeDocument/2006/relationships/image" Target="../media/image52.wmf"/><Relationship Id="rId3" Type="http://schemas.openxmlformats.org/officeDocument/2006/relationships/image" Target="../media/image44.wmf"/><Relationship Id="rId7" Type="http://schemas.openxmlformats.org/officeDocument/2006/relationships/image" Target="../media/image48.wmf"/><Relationship Id="rId12" Type="http://schemas.openxmlformats.org/officeDocument/2006/relationships/image" Target="../media/image51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Relationship Id="rId6" Type="http://schemas.openxmlformats.org/officeDocument/2006/relationships/image" Target="../media/image47.wmf"/><Relationship Id="rId11" Type="http://schemas.openxmlformats.org/officeDocument/2006/relationships/image" Target="../media/image50.wmf"/><Relationship Id="rId5" Type="http://schemas.openxmlformats.org/officeDocument/2006/relationships/image" Target="../media/image46.emf"/><Relationship Id="rId10" Type="http://schemas.openxmlformats.org/officeDocument/2006/relationships/image" Target="../media/image40.wmf"/><Relationship Id="rId4" Type="http://schemas.openxmlformats.org/officeDocument/2006/relationships/image" Target="../media/image45.wmf"/><Relationship Id="rId9" Type="http://schemas.openxmlformats.org/officeDocument/2006/relationships/image" Target="../media/image39.wmf"/></Relationships>
</file>

<file path=ppt/drawings/_rels/vmlDrawing30.vml.rels><?xml version="1.0" encoding="UTF-8" standalone="yes"?>
<Relationships xmlns="http://schemas.openxmlformats.org/package/2006/relationships"><Relationship Id="rId8" Type="http://schemas.openxmlformats.org/officeDocument/2006/relationships/image" Target="../media/image429.wmf"/><Relationship Id="rId3" Type="http://schemas.openxmlformats.org/officeDocument/2006/relationships/image" Target="../media/image424.wmf"/><Relationship Id="rId7" Type="http://schemas.openxmlformats.org/officeDocument/2006/relationships/image" Target="../media/image428.wmf"/><Relationship Id="rId2" Type="http://schemas.openxmlformats.org/officeDocument/2006/relationships/image" Target="../media/image423.wmf"/><Relationship Id="rId1" Type="http://schemas.openxmlformats.org/officeDocument/2006/relationships/image" Target="../media/image422.wmf"/><Relationship Id="rId6" Type="http://schemas.openxmlformats.org/officeDocument/2006/relationships/image" Target="../media/image427.wmf"/><Relationship Id="rId5" Type="http://schemas.openxmlformats.org/officeDocument/2006/relationships/image" Target="../media/image426.wmf"/><Relationship Id="rId4" Type="http://schemas.openxmlformats.org/officeDocument/2006/relationships/image" Target="../media/image425.wmf"/><Relationship Id="rId9" Type="http://schemas.openxmlformats.org/officeDocument/2006/relationships/image" Target="../media/image430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image" Target="../media/image55.wmf"/><Relationship Id="rId7" Type="http://schemas.openxmlformats.org/officeDocument/2006/relationships/image" Target="../media/image59.emf"/><Relationship Id="rId2" Type="http://schemas.openxmlformats.org/officeDocument/2006/relationships/image" Target="../media/image54.emf"/><Relationship Id="rId1" Type="http://schemas.openxmlformats.org/officeDocument/2006/relationships/image" Target="../media/image53.emf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56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13" Type="http://schemas.openxmlformats.org/officeDocument/2006/relationships/image" Target="../media/image73.wmf"/><Relationship Id="rId3" Type="http://schemas.openxmlformats.org/officeDocument/2006/relationships/image" Target="../media/image63.emf"/><Relationship Id="rId7" Type="http://schemas.openxmlformats.org/officeDocument/2006/relationships/image" Target="../media/image67.wmf"/><Relationship Id="rId12" Type="http://schemas.openxmlformats.org/officeDocument/2006/relationships/image" Target="../media/image72.wmf"/><Relationship Id="rId2" Type="http://schemas.openxmlformats.org/officeDocument/2006/relationships/image" Target="../media/image62.wmf"/><Relationship Id="rId1" Type="http://schemas.openxmlformats.org/officeDocument/2006/relationships/image" Target="../media/image53.emf"/><Relationship Id="rId6" Type="http://schemas.openxmlformats.org/officeDocument/2006/relationships/image" Target="../media/image66.wmf"/><Relationship Id="rId11" Type="http://schemas.openxmlformats.org/officeDocument/2006/relationships/image" Target="../media/image71.wmf"/><Relationship Id="rId5" Type="http://schemas.openxmlformats.org/officeDocument/2006/relationships/image" Target="../media/image65.wmf"/><Relationship Id="rId15" Type="http://schemas.openxmlformats.org/officeDocument/2006/relationships/image" Target="../media/image75.wmf"/><Relationship Id="rId10" Type="http://schemas.openxmlformats.org/officeDocument/2006/relationships/image" Target="../media/image70.emf"/><Relationship Id="rId4" Type="http://schemas.openxmlformats.org/officeDocument/2006/relationships/image" Target="../media/image64.wmf"/><Relationship Id="rId9" Type="http://schemas.openxmlformats.org/officeDocument/2006/relationships/image" Target="../media/image69.emf"/><Relationship Id="rId14" Type="http://schemas.openxmlformats.org/officeDocument/2006/relationships/image" Target="../media/image74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image" Target="../media/image76.emf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image" Target="../media/image76.emf"/><Relationship Id="rId6" Type="http://schemas.openxmlformats.org/officeDocument/2006/relationships/image" Target="../media/image83.wmf"/><Relationship Id="rId5" Type="http://schemas.openxmlformats.org/officeDocument/2006/relationships/image" Target="../media/image82.wmf"/><Relationship Id="rId4" Type="http://schemas.openxmlformats.org/officeDocument/2006/relationships/image" Target="../media/image79.e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99.emf"/><Relationship Id="rId13" Type="http://schemas.openxmlformats.org/officeDocument/2006/relationships/image" Target="../media/image104.wmf"/><Relationship Id="rId18" Type="http://schemas.openxmlformats.org/officeDocument/2006/relationships/image" Target="../media/image109.wmf"/><Relationship Id="rId26" Type="http://schemas.openxmlformats.org/officeDocument/2006/relationships/image" Target="../media/image117.wmf"/><Relationship Id="rId3" Type="http://schemas.openxmlformats.org/officeDocument/2006/relationships/image" Target="../media/image94.wmf"/><Relationship Id="rId21" Type="http://schemas.openxmlformats.org/officeDocument/2006/relationships/image" Target="../media/image112.emf"/><Relationship Id="rId7" Type="http://schemas.openxmlformats.org/officeDocument/2006/relationships/image" Target="../media/image98.emf"/><Relationship Id="rId12" Type="http://schemas.openxmlformats.org/officeDocument/2006/relationships/image" Target="../media/image103.wmf"/><Relationship Id="rId17" Type="http://schemas.openxmlformats.org/officeDocument/2006/relationships/image" Target="../media/image108.wmf"/><Relationship Id="rId25" Type="http://schemas.openxmlformats.org/officeDocument/2006/relationships/image" Target="../media/image116.emf"/><Relationship Id="rId2" Type="http://schemas.openxmlformats.org/officeDocument/2006/relationships/image" Target="../media/image93.wmf"/><Relationship Id="rId16" Type="http://schemas.openxmlformats.org/officeDocument/2006/relationships/image" Target="../media/image107.wmf"/><Relationship Id="rId20" Type="http://schemas.openxmlformats.org/officeDocument/2006/relationships/image" Target="../media/image111.wmf"/><Relationship Id="rId29" Type="http://schemas.openxmlformats.org/officeDocument/2006/relationships/image" Target="../media/image120.emf"/><Relationship Id="rId1" Type="http://schemas.openxmlformats.org/officeDocument/2006/relationships/image" Target="../media/image92.wmf"/><Relationship Id="rId6" Type="http://schemas.openxmlformats.org/officeDocument/2006/relationships/image" Target="../media/image97.emf"/><Relationship Id="rId11" Type="http://schemas.openxmlformats.org/officeDocument/2006/relationships/image" Target="../media/image102.emf"/><Relationship Id="rId24" Type="http://schemas.openxmlformats.org/officeDocument/2006/relationships/image" Target="../media/image115.emf"/><Relationship Id="rId5" Type="http://schemas.openxmlformats.org/officeDocument/2006/relationships/image" Target="../media/image96.wmf"/><Relationship Id="rId15" Type="http://schemas.openxmlformats.org/officeDocument/2006/relationships/image" Target="../media/image106.wmf"/><Relationship Id="rId23" Type="http://schemas.openxmlformats.org/officeDocument/2006/relationships/image" Target="../media/image114.emf"/><Relationship Id="rId28" Type="http://schemas.openxmlformats.org/officeDocument/2006/relationships/image" Target="../media/image119.emf"/><Relationship Id="rId10" Type="http://schemas.openxmlformats.org/officeDocument/2006/relationships/image" Target="../media/image101.wmf"/><Relationship Id="rId19" Type="http://schemas.openxmlformats.org/officeDocument/2006/relationships/image" Target="../media/image110.wmf"/><Relationship Id="rId4" Type="http://schemas.openxmlformats.org/officeDocument/2006/relationships/image" Target="../media/image95.wmf"/><Relationship Id="rId9" Type="http://schemas.openxmlformats.org/officeDocument/2006/relationships/image" Target="../media/image100.emf"/><Relationship Id="rId14" Type="http://schemas.openxmlformats.org/officeDocument/2006/relationships/image" Target="../media/image105.wmf"/><Relationship Id="rId22" Type="http://schemas.openxmlformats.org/officeDocument/2006/relationships/image" Target="../media/image113.wmf"/><Relationship Id="rId27" Type="http://schemas.openxmlformats.org/officeDocument/2006/relationships/image" Target="../media/image118.emf"/><Relationship Id="rId30" Type="http://schemas.openxmlformats.org/officeDocument/2006/relationships/image" Target="../media/image121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wmf"/><Relationship Id="rId13" Type="http://schemas.openxmlformats.org/officeDocument/2006/relationships/image" Target="../media/image119.emf"/><Relationship Id="rId18" Type="http://schemas.openxmlformats.org/officeDocument/2006/relationships/image" Target="../media/image124.emf"/><Relationship Id="rId3" Type="http://schemas.openxmlformats.org/officeDocument/2006/relationships/image" Target="../media/image98.emf"/><Relationship Id="rId21" Type="http://schemas.openxmlformats.org/officeDocument/2006/relationships/image" Target="../media/image127.wmf"/><Relationship Id="rId7" Type="http://schemas.openxmlformats.org/officeDocument/2006/relationships/image" Target="../media/image102.emf"/><Relationship Id="rId12" Type="http://schemas.openxmlformats.org/officeDocument/2006/relationships/image" Target="../media/image118.emf"/><Relationship Id="rId17" Type="http://schemas.openxmlformats.org/officeDocument/2006/relationships/image" Target="../media/image123.wmf"/><Relationship Id="rId2" Type="http://schemas.openxmlformats.org/officeDocument/2006/relationships/image" Target="../media/image97.emf"/><Relationship Id="rId16" Type="http://schemas.openxmlformats.org/officeDocument/2006/relationships/image" Target="../media/image122.wmf"/><Relationship Id="rId20" Type="http://schemas.openxmlformats.org/officeDocument/2006/relationships/image" Target="../media/image126.wmf"/><Relationship Id="rId1" Type="http://schemas.openxmlformats.org/officeDocument/2006/relationships/image" Target="../media/image93.wmf"/><Relationship Id="rId6" Type="http://schemas.openxmlformats.org/officeDocument/2006/relationships/image" Target="../media/image101.wmf"/><Relationship Id="rId11" Type="http://schemas.openxmlformats.org/officeDocument/2006/relationships/image" Target="../media/image117.wmf"/><Relationship Id="rId5" Type="http://schemas.openxmlformats.org/officeDocument/2006/relationships/image" Target="../media/image100.emf"/><Relationship Id="rId15" Type="http://schemas.openxmlformats.org/officeDocument/2006/relationships/image" Target="../media/image121.wmf"/><Relationship Id="rId10" Type="http://schemas.openxmlformats.org/officeDocument/2006/relationships/image" Target="../media/image105.wmf"/><Relationship Id="rId19" Type="http://schemas.openxmlformats.org/officeDocument/2006/relationships/image" Target="../media/image125.wmf"/><Relationship Id="rId4" Type="http://schemas.openxmlformats.org/officeDocument/2006/relationships/image" Target="../media/image99.emf"/><Relationship Id="rId9" Type="http://schemas.openxmlformats.org/officeDocument/2006/relationships/image" Target="../media/image104.wmf"/><Relationship Id="rId14" Type="http://schemas.openxmlformats.org/officeDocument/2006/relationships/image" Target="../media/image120.emf"/><Relationship Id="rId22" Type="http://schemas.openxmlformats.org/officeDocument/2006/relationships/image" Target="../media/image12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2024/3/23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E9C2A7-2ABA-453A-A450-9CAAB0639492}" type="datetimeFigureOut">
              <a:rPr lang="zh-CN" altLang="en-US" smtClean="0"/>
              <a:t>2024/3/23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AF4E63-29DE-44A2-A6E4-4041A85949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8880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3449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2448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766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6923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9334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123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8274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5098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1452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02C48-7442-42A1-A2D3-5C71B5252205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36354-CDDB-4B1F-8A36-844E9884F05C}" type="datetimeFigureOut">
              <a:rPr lang="zh-CN" altLang="en-US" smtClean="0"/>
              <a:t>2024/3/23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27883-9426-48E3-BAD2-F14673DEAC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13" Type="http://schemas.openxmlformats.org/officeDocument/2006/relationships/image" Target="../media/image5.svg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.png"/><Relationship Id="rId17" Type="http://schemas.openxmlformats.org/officeDocument/2006/relationships/image" Target="../media/image9.svg"/><Relationship Id="rId2" Type="http://schemas.openxmlformats.org/officeDocument/2006/relationships/tags" Target="../tags/tag3.xml"/><Relationship Id="rId16" Type="http://schemas.openxmlformats.org/officeDocument/2006/relationships/image" Target="../media/image8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3.svg"/><Relationship Id="rId5" Type="http://schemas.openxmlformats.org/officeDocument/2006/relationships/tags" Target="../tags/tag6.xml"/><Relationship Id="rId15" Type="http://schemas.openxmlformats.org/officeDocument/2006/relationships/image" Target="../media/image7.svg"/><Relationship Id="rId10" Type="http://schemas.openxmlformats.org/officeDocument/2006/relationships/image" Target="../media/image2.png"/><Relationship Id="rId4" Type="http://schemas.openxmlformats.org/officeDocument/2006/relationships/tags" Target="../tags/tag5.xml"/><Relationship Id="rId9" Type="http://schemas.openxmlformats.org/officeDocument/2006/relationships/image" Target="../media/image1.jpeg"/><Relationship Id="rId1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tags" Target="../tags/tag203.xml"/><Relationship Id="rId18" Type="http://schemas.openxmlformats.org/officeDocument/2006/relationships/tags" Target="../tags/tag208.xml"/><Relationship Id="rId26" Type="http://schemas.openxmlformats.org/officeDocument/2006/relationships/image" Target="../media/image78.emf"/><Relationship Id="rId3" Type="http://schemas.openxmlformats.org/officeDocument/2006/relationships/tags" Target="../tags/tag193.xml"/><Relationship Id="rId21" Type="http://schemas.openxmlformats.org/officeDocument/2006/relationships/oleObject" Target="../embeddings/oleObject72.bin"/><Relationship Id="rId34" Type="http://schemas.openxmlformats.org/officeDocument/2006/relationships/image" Target="../media/image83.wmf"/><Relationship Id="rId7" Type="http://schemas.openxmlformats.org/officeDocument/2006/relationships/tags" Target="../tags/tag197.xml"/><Relationship Id="rId12" Type="http://schemas.openxmlformats.org/officeDocument/2006/relationships/tags" Target="../tags/tag202.xml"/><Relationship Id="rId17" Type="http://schemas.openxmlformats.org/officeDocument/2006/relationships/tags" Target="../tags/tag207.xml"/><Relationship Id="rId25" Type="http://schemas.openxmlformats.org/officeDocument/2006/relationships/oleObject" Target="../embeddings/oleObject69.bin"/><Relationship Id="rId33" Type="http://schemas.openxmlformats.org/officeDocument/2006/relationships/oleObject" Target="../embeddings/oleObject75.bin"/><Relationship Id="rId2" Type="http://schemas.openxmlformats.org/officeDocument/2006/relationships/vmlDrawing" Target="../drawings/vmlDrawing7.vml"/><Relationship Id="rId16" Type="http://schemas.openxmlformats.org/officeDocument/2006/relationships/tags" Target="../tags/tag206.xml"/><Relationship Id="rId20" Type="http://schemas.openxmlformats.org/officeDocument/2006/relationships/notesSlide" Target="../notesSlides/notesSlide10.xml"/><Relationship Id="rId29" Type="http://schemas.openxmlformats.org/officeDocument/2006/relationships/tags" Target="../tags/tag202.xml"/><Relationship Id="rId1" Type="http://schemas.openxmlformats.org/officeDocument/2006/relationships/themeOverride" Target="../theme/themeOverride1.xml"/><Relationship Id="rId6" Type="http://schemas.openxmlformats.org/officeDocument/2006/relationships/tags" Target="../tags/tag196.xml"/><Relationship Id="rId11" Type="http://schemas.openxmlformats.org/officeDocument/2006/relationships/tags" Target="../tags/tag201.xml"/><Relationship Id="rId24" Type="http://schemas.openxmlformats.org/officeDocument/2006/relationships/image" Target="../media/image77.emf"/><Relationship Id="rId32" Type="http://schemas.openxmlformats.org/officeDocument/2006/relationships/image" Target="../media/image82.wmf"/><Relationship Id="rId5" Type="http://schemas.openxmlformats.org/officeDocument/2006/relationships/tags" Target="../tags/tag195.xml"/><Relationship Id="rId15" Type="http://schemas.openxmlformats.org/officeDocument/2006/relationships/tags" Target="../tags/tag205.xml"/><Relationship Id="rId23" Type="http://schemas.openxmlformats.org/officeDocument/2006/relationships/oleObject" Target="../embeddings/oleObject68.bin"/><Relationship Id="rId28" Type="http://schemas.openxmlformats.org/officeDocument/2006/relationships/image" Target="../media/image79.emf"/><Relationship Id="rId10" Type="http://schemas.openxmlformats.org/officeDocument/2006/relationships/tags" Target="../tags/tag200.xml"/><Relationship Id="rId19" Type="http://schemas.openxmlformats.org/officeDocument/2006/relationships/slideLayout" Target="../slideLayouts/slideLayout2.xml"/><Relationship Id="rId31" Type="http://schemas.openxmlformats.org/officeDocument/2006/relationships/oleObject" Target="../embeddings/oleObject74.bin"/><Relationship Id="rId4" Type="http://schemas.openxmlformats.org/officeDocument/2006/relationships/tags" Target="../tags/tag194.xml"/><Relationship Id="rId9" Type="http://schemas.openxmlformats.org/officeDocument/2006/relationships/tags" Target="../tags/tag199.xml"/><Relationship Id="rId14" Type="http://schemas.openxmlformats.org/officeDocument/2006/relationships/tags" Target="../tags/tag204.xml"/><Relationship Id="rId22" Type="http://schemas.openxmlformats.org/officeDocument/2006/relationships/image" Target="../media/image76.emf"/><Relationship Id="rId27" Type="http://schemas.openxmlformats.org/officeDocument/2006/relationships/oleObject" Target="../embeddings/oleObject73.bin"/><Relationship Id="rId30" Type="http://schemas.openxmlformats.org/officeDocument/2006/relationships/image" Target="../media/image11.png"/><Relationship Id="rId8" Type="http://schemas.openxmlformats.org/officeDocument/2006/relationships/tags" Target="../tags/tag19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84.gif"/><Relationship Id="rId18" Type="http://schemas.openxmlformats.org/officeDocument/2006/relationships/image" Target="../media/image89.gif"/><Relationship Id="rId3" Type="http://schemas.openxmlformats.org/officeDocument/2006/relationships/tags" Target="../tags/tag211.xml"/><Relationship Id="rId7" Type="http://schemas.openxmlformats.org/officeDocument/2006/relationships/tags" Target="../tags/tag215.xml"/><Relationship Id="rId12" Type="http://schemas.openxmlformats.org/officeDocument/2006/relationships/image" Target="../media/image85.png"/><Relationship Id="rId17" Type="http://schemas.openxmlformats.org/officeDocument/2006/relationships/image" Target="../media/image88.gif"/><Relationship Id="rId2" Type="http://schemas.openxmlformats.org/officeDocument/2006/relationships/tags" Target="../tags/tag210.xml"/><Relationship Id="rId16" Type="http://schemas.openxmlformats.org/officeDocument/2006/relationships/image" Target="../media/image87.gif"/><Relationship Id="rId20" Type="http://schemas.openxmlformats.org/officeDocument/2006/relationships/image" Target="../media/image91.gif"/><Relationship Id="rId1" Type="http://schemas.openxmlformats.org/officeDocument/2006/relationships/tags" Target="../tags/tag209.xml"/><Relationship Id="rId6" Type="http://schemas.openxmlformats.org/officeDocument/2006/relationships/tags" Target="../tags/tag214.xml"/><Relationship Id="rId11" Type="http://schemas.openxmlformats.org/officeDocument/2006/relationships/image" Target="../media/image11.png"/><Relationship Id="rId5" Type="http://schemas.openxmlformats.org/officeDocument/2006/relationships/tags" Target="../tags/tag213.xml"/><Relationship Id="rId15" Type="http://schemas.openxmlformats.org/officeDocument/2006/relationships/image" Target="../media/image86.gif"/><Relationship Id="rId10" Type="http://schemas.openxmlformats.org/officeDocument/2006/relationships/tags" Target="../tags/tag212.xml"/><Relationship Id="rId19" Type="http://schemas.openxmlformats.org/officeDocument/2006/relationships/image" Target="../media/image90.gif"/><Relationship Id="rId4" Type="http://schemas.openxmlformats.org/officeDocument/2006/relationships/tags" Target="../tags/tag212.xml"/><Relationship Id="rId9" Type="http://schemas.openxmlformats.org/officeDocument/2006/relationships/notesSlide" Target="../notesSlides/notesSlide11.xml"/><Relationship Id="rId14" Type="http://schemas.openxmlformats.org/officeDocument/2006/relationships/image" Target="../media/image85.gif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7.wmf"/><Relationship Id="rId21" Type="http://schemas.openxmlformats.org/officeDocument/2006/relationships/tags" Target="../tags/tag235.xml"/><Relationship Id="rId42" Type="http://schemas.openxmlformats.org/officeDocument/2006/relationships/tags" Target="../tags/tag256.xml"/><Relationship Id="rId63" Type="http://schemas.openxmlformats.org/officeDocument/2006/relationships/tags" Target="../tags/tag277.xml"/><Relationship Id="rId84" Type="http://schemas.openxmlformats.org/officeDocument/2006/relationships/oleObject" Target="../embeddings/oleObject76.bin"/><Relationship Id="rId138" Type="http://schemas.openxmlformats.org/officeDocument/2006/relationships/oleObject" Target="../embeddings/oleObject102.bin"/><Relationship Id="rId107" Type="http://schemas.openxmlformats.org/officeDocument/2006/relationships/image" Target="../media/image103.wmf"/><Relationship Id="rId11" Type="http://schemas.openxmlformats.org/officeDocument/2006/relationships/tags" Target="../tags/tag225.xml"/><Relationship Id="rId32" Type="http://schemas.openxmlformats.org/officeDocument/2006/relationships/tags" Target="../tags/tag246.xml"/><Relationship Id="rId53" Type="http://schemas.openxmlformats.org/officeDocument/2006/relationships/tags" Target="../tags/tag267.xml"/><Relationship Id="rId74" Type="http://schemas.openxmlformats.org/officeDocument/2006/relationships/tags" Target="../tags/tag288.xml"/><Relationship Id="rId128" Type="http://schemas.openxmlformats.org/officeDocument/2006/relationships/oleObject" Target="../embeddings/oleObject97.bin"/><Relationship Id="rId5" Type="http://schemas.openxmlformats.org/officeDocument/2006/relationships/tags" Target="../tags/tag219.xml"/><Relationship Id="rId90" Type="http://schemas.openxmlformats.org/officeDocument/2006/relationships/oleObject" Target="../embeddings/oleObject79.bin"/><Relationship Id="rId95" Type="http://schemas.openxmlformats.org/officeDocument/2006/relationships/image" Target="../media/image97.emf"/><Relationship Id="rId22" Type="http://schemas.openxmlformats.org/officeDocument/2006/relationships/tags" Target="../tags/tag236.xml"/><Relationship Id="rId27" Type="http://schemas.openxmlformats.org/officeDocument/2006/relationships/tags" Target="../tags/tag241.xml"/><Relationship Id="rId43" Type="http://schemas.openxmlformats.org/officeDocument/2006/relationships/tags" Target="../tags/tag257.xml"/><Relationship Id="rId48" Type="http://schemas.openxmlformats.org/officeDocument/2006/relationships/tags" Target="../tags/tag262.xml"/><Relationship Id="rId64" Type="http://schemas.openxmlformats.org/officeDocument/2006/relationships/tags" Target="../tags/tag278.xml"/><Relationship Id="rId69" Type="http://schemas.openxmlformats.org/officeDocument/2006/relationships/tags" Target="../tags/tag283.xml"/><Relationship Id="rId113" Type="http://schemas.openxmlformats.org/officeDocument/2006/relationships/image" Target="../media/image11.png"/><Relationship Id="rId118" Type="http://schemas.openxmlformats.org/officeDocument/2006/relationships/oleObject" Target="../embeddings/oleObject92.bin"/><Relationship Id="rId134" Type="http://schemas.openxmlformats.org/officeDocument/2006/relationships/oleObject" Target="../embeddings/oleObject100.bin"/><Relationship Id="rId139" Type="http://schemas.openxmlformats.org/officeDocument/2006/relationships/image" Target="../media/image118.emf"/><Relationship Id="rId80" Type="http://schemas.openxmlformats.org/officeDocument/2006/relationships/tags" Target="../tags/tag294.xml"/><Relationship Id="rId85" Type="http://schemas.openxmlformats.org/officeDocument/2006/relationships/image" Target="../media/image92.wmf"/><Relationship Id="rId12" Type="http://schemas.openxmlformats.org/officeDocument/2006/relationships/tags" Target="../tags/tag226.xml"/><Relationship Id="rId17" Type="http://schemas.openxmlformats.org/officeDocument/2006/relationships/tags" Target="../tags/tag231.xml"/><Relationship Id="rId33" Type="http://schemas.openxmlformats.org/officeDocument/2006/relationships/tags" Target="../tags/tag247.xml"/><Relationship Id="rId38" Type="http://schemas.openxmlformats.org/officeDocument/2006/relationships/tags" Target="../tags/tag252.xml"/><Relationship Id="rId59" Type="http://schemas.openxmlformats.org/officeDocument/2006/relationships/tags" Target="../tags/tag273.xml"/><Relationship Id="rId103" Type="http://schemas.openxmlformats.org/officeDocument/2006/relationships/image" Target="../media/image101.wmf"/><Relationship Id="rId108" Type="http://schemas.openxmlformats.org/officeDocument/2006/relationships/oleObject" Target="../embeddings/oleObject88.bin"/><Relationship Id="rId124" Type="http://schemas.openxmlformats.org/officeDocument/2006/relationships/oleObject" Target="../embeddings/oleObject95.bin"/><Relationship Id="rId129" Type="http://schemas.openxmlformats.org/officeDocument/2006/relationships/image" Target="../media/image113.wmf"/><Relationship Id="rId54" Type="http://schemas.openxmlformats.org/officeDocument/2006/relationships/tags" Target="../tags/tag268.xml"/><Relationship Id="rId70" Type="http://schemas.openxmlformats.org/officeDocument/2006/relationships/tags" Target="../tags/tag284.xml"/><Relationship Id="rId75" Type="http://schemas.openxmlformats.org/officeDocument/2006/relationships/tags" Target="../tags/tag289.xml"/><Relationship Id="rId91" Type="http://schemas.openxmlformats.org/officeDocument/2006/relationships/image" Target="../media/image95.wmf"/><Relationship Id="rId96" Type="http://schemas.openxmlformats.org/officeDocument/2006/relationships/oleObject" Target="../embeddings/oleObject82.bin"/><Relationship Id="rId140" Type="http://schemas.openxmlformats.org/officeDocument/2006/relationships/oleObject" Target="../embeddings/oleObject103.bin"/><Relationship Id="rId145" Type="http://schemas.openxmlformats.org/officeDocument/2006/relationships/image" Target="../media/image121.wmf"/><Relationship Id="rId1" Type="http://schemas.openxmlformats.org/officeDocument/2006/relationships/vmlDrawing" Target="../drawings/vmlDrawing8.vml"/><Relationship Id="rId6" Type="http://schemas.openxmlformats.org/officeDocument/2006/relationships/tags" Target="../tags/tag220.xml"/><Relationship Id="rId23" Type="http://schemas.openxmlformats.org/officeDocument/2006/relationships/tags" Target="../tags/tag237.xml"/><Relationship Id="rId28" Type="http://schemas.openxmlformats.org/officeDocument/2006/relationships/tags" Target="../tags/tag242.xml"/><Relationship Id="rId49" Type="http://schemas.openxmlformats.org/officeDocument/2006/relationships/tags" Target="../tags/tag263.xml"/><Relationship Id="rId114" Type="http://schemas.openxmlformats.org/officeDocument/2006/relationships/oleObject" Target="../embeddings/oleObject90.bin"/><Relationship Id="rId119" Type="http://schemas.openxmlformats.org/officeDocument/2006/relationships/image" Target="../media/image108.wmf"/><Relationship Id="rId44" Type="http://schemas.openxmlformats.org/officeDocument/2006/relationships/tags" Target="../tags/tag258.xml"/><Relationship Id="rId60" Type="http://schemas.openxmlformats.org/officeDocument/2006/relationships/tags" Target="../tags/tag274.xml"/><Relationship Id="rId65" Type="http://schemas.openxmlformats.org/officeDocument/2006/relationships/tags" Target="../tags/tag279.xml"/><Relationship Id="rId81" Type="http://schemas.openxmlformats.org/officeDocument/2006/relationships/tags" Target="../tags/tag295.xml"/><Relationship Id="rId86" Type="http://schemas.openxmlformats.org/officeDocument/2006/relationships/oleObject" Target="../embeddings/oleObject77.bin"/><Relationship Id="rId130" Type="http://schemas.openxmlformats.org/officeDocument/2006/relationships/oleObject" Target="../embeddings/oleObject98.bin"/><Relationship Id="rId135" Type="http://schemas.openxmlformats.org/officeDocument/2006/relationships/image" Target="../media/image116.emf"/><Relationship Id="rId13" Type="http://schemas.openxmlformats.org/officeDocument/2006/relationships/tags" Target="../tags/tag227.xml"/><Relationship Id="rId18" Type="http://schemas.openxmlformats.org/officeDocument/2006/relationships/tags" Target="../tags/tag232.xml"/><Relationship Id="rId39" Type="http://schemas.openxmlformats.org/officeDocument/2006/relationships/tags" Target="../tags/tag253.xml"/><Relationship Id="rId109" Type="http://schemas.openxmlformats.org/officeDocument/2006/relationships/image" Target="../media/image104.wmf"/><Relationship Id="rId34" Type="http://schemas.openxmlformats.org/officeDocument/2006/relationships/tags" Target="../tags/tag248.xml"/><Relationship Id="rId50" Type="http://schemas.openxmlformats.org/officeDocument/2006/relationships/tags" Target="../tags/tag264.xml"/><Relationship Id="rId55" Type="http://schemas.openxmlformats.org/officeDocument/2006/relationships/tags" Target="../tags/tag269.xml"/><Relationship Id="rId76" Type="http://schemas.openxmlformats.org/officeDocument/2006/relationships/tags" Target="../tags/tag290.xml"/><Relationship Id="rId97" Type="http://schemas.openxmlformats.org/officeDocument/2006/relationships/image" Target="../media/image98.emf"/><Relationship Id="rId104" Type="http://schemas.openxmlformats.org/officeDocument/2006/relationships/oleObject" Target="../embeddings/oleObject86.bin"/><Relationship Id="rId120" Type="http://schemas.openxmlformats.org/officeDocument/2006/relationships/oleObject" Target="../embeddings/oleObject93.bin"/><Relationship Id="rId125" Type="http://schemas.openxmlformats.org/officeDocument/2006/relationships/image" Target="../media/image111.wmf"/><Relationship Id="rId141" Type="http://schemas.openxmlformats.org/officeDocument/2006/relationships/image" Target="../media/image119.emf"/><Relationship Id="rId7" Type="http://schemas.openxmlformats.org/officeDocument/2006/relationships/tags" Target="../tags/tag221.xml"/><Relationship Id="rId71" Type="http://schemas.openxmlformats.org/officeDocument/2006/relationships/tags" Target="../tags/tag285.xml"/><Relationship Id="rId92" Type="http://schemas.openxmlformats.org/officeDocument/2006/relationships/oleObject" Target="../embeddings/oleObject80.bin"/><Relationship Id="rId2" Type="http://schemas.openxmlformats.org/officeDocument/2006/relationships/tags" Target="../tags/tag216.xml"/><Relationship Id="rId29" Type="http://schemas.openxmlformats.org/officeDocument/2006/relationships/tags" Target="../tags/tag243.xml"/><Relationship Id="rId24" Type="http://schemas.openxmlformats.org/officeDocument/2006/relationships/tags" Target="../tags/tag238.xml"/><Relationship Id="rId40" Type="http://schemas.openxmlformats.org/officeDocument/2006/relationships/tags" Target="../tags/tag254.xml"/><Relationship Id="rId45" Type="http://schemas.openxmlformats.org/officeDocument/2006/relationships/tags" Target="../tags/tag259.xml"/><Relationship Id="rId66" Type="http://schemas.openxmlformats.org/officeDocument/2006/relationships/tags" Target="../tags/tag280.xml"/><Relationship Id="rId87" Type="http://schemas.openxmlformats.org/officeDocument/2006/relationships/image" Target="../media/image93.wmf"/><Relationship Id="rId110" Type="http://schemas.openxmlformats.org/officeDocument/2006/relationships/oleObject" Target="../embeddings/oleObject89.bin"/><Relationship Id="rId115" Type="http://schemas.openxmlformats.org/officeDocument/2006/relationships/image" Target="../media/image106.wmf"/><Relationship Id="rId131" Type="http://schemas.openxmlformats.org/officeDocument/2006/relationships/image" Target="../media/image114.emf"/><Relationship Id="rId136" Type="http://schemas.openxmlformats.org/officeDocument/2006/relationships/oleObject" Target="../embeddings/oleObject101.bin"/><Relationship Id="rId61" Type="http://schemas.openxmlformats.org/officeDocument/2006/relationships/tags" Target="../tags/tag275.xml"/><Relationship Id="rId82" Type="http://schemas.openxmlformats.org/officeDocument/2006/relationships/slideLayout" Target="../slideLayouts/slideLayout2.xml"/><Relationship Id="rId19" Type="http://schemas.openxmlformats.org/officeDocument/2006/relationships/tags" Target="../tags/tag233.xml"/><Relationship Id="rId14" Type="http://schemas.openxmlformats.org/officeDocument/2006/relationships/tags" Target="../tags/tag228.xml"/><Relationship Id="rId30" Type="http://schemas.openxmlformats.org/officeDocument/2006/relationships/tags" Target="../tags/tag244.xml"/><Relationship Id="rId35" Type="http://schemas.openxmlformats.org/officeDocument/2006/relationships/tags" Target="../tags/tag249.xml"/><Relationship Id="rId56" Type="http://schemas.openxmlformats.org/officeDocument/2006/relationships/tags" Target="../tags/tag270.xml"/><Relationship Id="rId77" Type="http://schemas.openxmlformats.org/officeDocument/2006/relationships/tags" Target="../tags/tag291.xml"/><Relationship Id="rId100" Type="http://schemas.openxmlformats.org/officeDocument/2006/relationships/oleObject" Target="../embeddings/oleObject84.bin"/><Relationship Id="rId105" Type="http://schemas.openxmlformats.org/officeDocument/2006/relationships/image" Target="../media/image102.emf"/><Relationship Id="rId126" Type="http://schemas.openxmlformats.org/officeDocument/2006/relationships/oleObject" Target="../embeddings/oleObject96.bin"/><Relationship Id="rId8" Type="http://schemas.openxmlformats.org/officeDocument/2006/relationships/tags" Target="../tags/tag222.xml"/><Relationship Id="rId51" Type="http://schemas.openxmlformats.org/officeDocument/2006/relationships/tags" Target="../tags/tag265.xml"/><Relationship Id="rId72" Type="http://schemas.openxmlformats.org/officeDocument/2006/relationships/tags" Target="../tags/tag286.xml"/><Relationship Id="rId93" Type="http://schemas.openxmlformats.org/officeDocument/2006/relationships/image" Target="../media/image96.wmf"/><Relationship Id="rId98" Type="http://schemas.openxmlformats.org/officeDocument/2006/relationships/oleObject" Target="../embeddings/oleObject83.bin"/><Relationship Id="rId121" Type="http://schemas.openxmlformats.org/officeDocument/2006/relationships/image" Target="../media/image109.wmf"/><Relationship Id="rId142" Type="http://schemas.openxmlformats.org/officeDocument/2006/relationships/oleObject" Target="../embeddings/oleObject104.bin"/><Relationship Id="rId3" Type="http://schemas.openxmlformats.org/officeDocument/2006/relationships/tags" Target="../tags/tag217.xml"/><Relationship Id="rId25" Type="http://schemas.openxmlformats.org/officeDocument/2006/relationships/tags" Target="../tags/tag239.xml"/><Relationship Id="rId46" Type="http://schemas.openxmlformats.org/officeDocument/2006/relationships/tags" Target="../tags/tag260.xml"/><Relationship Id="rId67" Type="http://schemas.openxmlformats.org/officeDocument/2006/relationships/tags" Target="../tags/tag281.xml"/><Relationship Id="rId116" Type="http://schemas.openxmlformats.org/officeDocument/2006/relationships/oleObject" Target="../embeddings/oleObject91.bin"/><Relationship Id="rId137" Type="http://schemas.openxmlformats.org/officeDocument/2006/relationships/image" Target="../media/image117.wmf"/><Relationship Id="rId20" Type="http://schemas.openxmlformats.org/officeDocument/2006/relationships/tags" Target="../tags/tag234.xml"/><Relationship Id="rId41" Type="http://schemas.openxmlformats.org/officeDocument/2006/relationships/tags" Target="../tags/tag255.xml"/><Relationship Id="rId62" Type="http://schemas.openxmlformats.org/officeDocument/2006/relationships/tags" Target="../tags/tag276.xml"/><Relationship Id="rId83" Type="http://schemas.openxmlformats.org/officeDocument/2006/relationships/notesSlide" Target="../notesSlides/notesSlide12.xml"/><Relationship Id="rId88" Type="http://schemas.openxmlformats.org/officeDocument/2006/relationships/oleObject" Target="../embeddings/oleObject78.bin"/><Relationship Id="rId111" Type="http://schemas.openxmlformats.org/officeDocument/2006/relationships/image" Target="../media/image105.wmf"/><Relationship Id="rId132" Type="http://schemas.openxmlformats.org/officeDocument/2006/relationships/oleObject" Target="../embeddings/oleObject99.bin"/><Relationship Id="rId15" Type="http://schemas.openxmlformats.org/officeDocument/2006/relationships/tags" Target="../tags/tag229.xml"/><Relationship Id="rId36" Type="http://schemas.openxmlformats.org/officeDocument/2006/relationships/tags" Target="../tags/tag250.xml"/><Relationship Id="rId57" Type="http://schemas.openxmlformats.org/officeDocument/2006/relationships/tags" Target="../tags/tag271.xml"/><Relationship Id="rId106" Type="http://schemas.openxmlformats.org/officeDocument/2006/relationships/oleObject" Target="../embeddings/oleObject87.bin"/><Relationship Id="rId127" Type="http://schemas.openxmlformats.org/officeDocument/2006/relationships/image" Target="../media/image112.emf"/><Relationship Id="rId10" Type="http://schemas.openxmlformats.org/officeDocument/2006/relationships/tags" Target="../tags/tag224.xml"/><Relationship Id="rId31" Type="http://schemas.openxmlformats.org/officeDocument/2006/relationships/tags" Target="../tags/tag245.xml"/><Relationship Id="rId52" Type="http://schemas.openxmlformats.org/officeDocument/2006/relationships/tags" Target="../tags/tag266.xml"/><Relationship Id="rId73" Type="http://schemas.openxmlformats.org/officeDocument/2006/relationships/tags" Target="../tags/tag287.xml"/><Relationship Id="rId78" Type="http://schemas.openxmlformats.org/officeDocument/2006/relationships/tags" Target="../tags/tag292.xml"/><Relationship Id="rId94" Type="http://schemas.openxmlformats.org/officeDocument/2006/relationships/oleObject" Target="../embeddings/oleObject81.bin"/><Relationship Id="rId99" Type="http://schemas.openxmlformats.org/officeDocument/2006/relationships/image" Target="../media/image99.emf"/><Relationship Id="rId101" Type="http://schemas.openxmlformats.org/officeDocument/2006/relationships/image" Target="../media/image100.emf"/><Relationship Id="rId122" Type="http://schemas.openxmlformats.org/officeDocument/2006/relationships/oleObject" Target="../embeddings/oleObject94.bin"/><Relationship Id="rId143" Type="http://schemas.openxmlformats.org/officeDocument/2006/relationships/image" Target="../media/image120.emf"/><Relationship Id="rId4" Type="http://schemas.openxmlformats.org/officeDocument/2006/relationships/tags" Target="../tags/tag218.xml"/><Relationship Id="rId9" Type="http://schemas.openxmlformats.org/officeDocument/2006/relationships/tags" Target="../tags/tag223.xml"/><Relationship Id="rId26" Type="http://schemas.openxmlformats.org/officeDocument/2006/relationships/tags" Target="../tags/tag240.xml"/><Relationship Id="rId47" Type="http://schemas.openxmlformats.org/officeDocument/2006/relationships/tags" Target="../tags/tag261.xml"/><Relationship Id="rId68" Type="http://schemas.openxmlformats.org/officeDocument/2006/relationships/tags" Target="../tags/tag282.xml"/><Relationship Id="rId89" Type="http://schemas.openxmlformats.org/officeDocument/2006/relationships/image" Target="../media/image94.wmf"/><Relationship Id="rId112" Type="http://schemas.openxmlformats.org/officeDocument/2006/relationships/tags" Target="../tags/tag236.xml"/><Relationship Id="rId133" Type="http://schemas.openxmlformats.org/officeDocument/2006/relationships/image" Target="../media/image115.emf"/><Relationship Id="rId16" Type="http://schemas.openxmlformats.org/officeDocument/2006/relationships/tags" Target="../tags/tag230.xml"/><Relationship Id="rId37" Type="http://schemas.openxmlformats.org/officeDocument/2006/relationships/tags" Target="../tags/tag251.xml"/><Relationship Id="rId58" Type="http://schemas.openxmlformats.org/officeDocument/2006/relationships/tags" Target="../tags/tag272.xml"/><Relationship Id="rId79" Type="http://schemas.openxmlformats.org/officeDocument/2006/relationships/tags" Target="../tags/tag293.xml"/><Relationship Id="rId102" Type="http://schemas.openxmlformats.org/officeDocument/2006/relationships/oleObject" Target="../embeddings/oleObject85.bin"/><Relationship Id="rId123" Type="http://schemas.openxmlformats.org/officeDocument/2006/relationships/image" Target="../media/image110.wmf"/><Relationship Id="rId144" Type="http://schemas.openxmlformats.org/officeDocument/2006/relationships/oleObject" Target="../embeddings/oleObject105.bin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tags" Target="../tags/tag320.xml"/><Relationship Id="rId117" Type="http://schemas.openxmlformats.org/officeDocument/2006/relationships/image" Target="../media/image126.wmf"/><Relationship Id="rId21" Type="http://schemas.openxmlformats.org/officeDocument/2006/relationships/tags" Target="../tags/tag315.xml"/><Relationship Id="rId42" Type="http://schemas.openxmlformats.org/officeDocument/2006/relationships/tags" Target="../tags/tag336.xml"/><Relationship Id="rId47" Type="http://schemas.openxmlformats.org/officeDocument/2006/relationships/tags" Target="../tags/tag341.xml"/><Relationship Id="rId63" Type="http://schemas.openxmlformats.org/officeDocument/2006/relationships/tags" Target="../tags/tag357.xml"/><Relationship Id="rId68" Type="http://schemas.openxmlformats.org/officeDocument/2006/relationships/tags" Target="../tags/tag362.xml"/><Relationship Id="rId84" Type="http://schemas.openxmlformats.org/officeDocument/2006/relationships/oleObject" Target="../embeddings/oleObject84.bin"/><Relationship Id="rId89" Type="http://schemas.openxmlformats.org/officeDocument/2006/relationships/image" Target="../media/image102.emf"/><Relationship Id="rId112" Type="http://schemas.openxmlformats.org/officeDocument/2006/relationships/oleObject" Target="../embeddings/oleObject108.bin"/><Relationship Id="rId16" Type="http://schemas.openxmlformats.org/officeDocument/2006/relationships/tags" Target="../tags/tag310.xml"/><Relationship Id="rId107" Type="http://schemas.openxmlformats.org/officeDocument/2006/relationships/image" Target="../media/image121.wmf"/><Relationship Id="rId11" Type="http://schemas.openxmlformats.org/officeDocument/2006/relationships/tags" Target="../tags/tag305.xml"/><Relationship Id="rId32" Type="http://schemas.openxmlformats.org/officeDocument/2006/relationships/tags" Target="../tags/tag326.xml"/><Relationship Id="rId37" Type="http://schemas.openxmlformats.org/officeDocument/2006/relationships/tags" Target="../tags/tag331.xml"/><Relationship Id="rId53" Type="http://schemas.openxmlformats.org/officeDocument/2006/relationships/tags" Target="../tags/tag347.xml"/><Relationship Id="rId58" Type="http://schemas.openxmlformats.org/officeDocument/2006/relationships/tags" Target="../tags/tag352.xml"/><Relationship Id="rId74" Type="http://schemas.openxmlformats.org/officeDocument/2006/relationships/slideLayout" Target="../slideLayouts/slideLayout2.xml"/><Relationship Id="rId79" Type="http://schemas.openxmlformats.org/officeDocument/2006/relationships/image" Target="../media/image97.emf"/><Relationship Id="rId102" Type="http://schemas.openxmlformats.org/officeDocument/2006/relationships/oleObject" Target="../embeddings/oleObject103.bin"/><Relationship Id="rId5" Type="http://schemas.openxmlformats.org/officeDocument/2006/relationships/tags" Target="../tags/tag299.xml"/><Relationship Id="rId90" Type="http://schemas.openxmlformats.org/officeDocument/2006/relationships/oleObject" Target="../embeddings/oleObject87.bin"/><Relationship Id="rId95" Type="http://schemas.openxmlformats.org/officeDocument/2006/relationships/image" Target="../media/image105.wmf"/><Relationship Id="rId22" Type="http://schemas.openxmlformats.org/officeDocument/2006/relationships/tags" Target="../tags/tag316.xml"/><Relationship Id="rId27" Type="http://schemas.openxmlformats.org/officeDocument/2006/relationships/tags" Target="../tags/tag321.xml"/><Relationship Id="rId43" Type="http://schemas.openxmlformats.org/officeDocument/2006/relationships/tags" Target="../tags/tag337.xml"/><Relationship Id="rId48" Type="http://schemas.openxmlformats.org/officeDocument/2006/relationships/tags" Target="../tags/tag342.xml"/><Relationship Id="rId64" Type="http://schemas.openxmlformats.org/officeDocument/2006/relationships/tags" Target="../tags/tag358.xml"/><Relationship Id="rId69" Type="http://schemas.openxmlformats.org/officeDocument/2006/relationships/tags" Target="../tags/tag363.xml"/><Relationship Id="rId113" Type="http://schemas.openxmlformats.org/officeDocument/2006/relationships/image" Target="../media/image124.emf"/><Relationship Id="rId118" Type="http://schemas.openxmlformats.org/officeDocument/2006/relationships/oleObject" Target="../embeddings/oleObject111.bin"/><Relationship Id="rId80" Type="http://schemas.openxmlformats.org/officeDocument/2006/relationships/oleObject" Target="../embeddings/oleObject82.bin"/><Relationship Id="rId85" Type="http://schemas.openxmlformats.org/officeDocument/2006/relationships/image" Target="../media/image100.emf"/><Relationship Id="rId12" Type="http://schemas.openxmlformats.org/officeDocument/2006/relationships/tags" Target="../tags/tag306.xml"/><Relationship Id="rId17" Type="http://schemas.openxmlformats.org/officeDocument/2006/relationships/tags" Target="../tags/tag311.xml"/><Relationship Id="rId33" Type="http://schemas.openxmlformats.org/officeDocument/2006/relationships/tags" Target="../tags/tag327.xml"/><Relationship Id="rId38" Type="http://schemas.openxmlformats.org/officeDocument/2006/relationships/tags" Target="../tags/tag332.xml"/><Relationship Id="rId59" Type="http://schemas.openxmlformats.org/officeDocument/2006/relationships/tags" Target="../tags/tag353.xml"/><Relationship Id="rId103" Type="http://schemas.openxmlformats.org/officeDocument/2006/relationships/image" Target="../media/image119.emf"/><Relationship Id="rId108" Type="http://schemas.openxmlformats.org/officeDocument/2006/relationships/oleObject" Target="../embeddings/oleObject106.bin"/><Relationship Id="rId54" Type="http://schemas.openxmlformats.org/officeDocument/2006/relationships/tags" Target="../tags/tag348.xml"/><Relationship Id="rId70" Type="http://schemas.openxmlformats.org/officeDocument/2006/relationships/tags" Target="../tags/tag364.xml"/><Relationship Id="rId75" Type="http://schemas.openxmlformats.org/officeDocument/2006/relationships/notesSlide" Target="../notesSlides/notesSlide13.xml"/><Relationship Id="rId91" Type="http://schemas.openxmlformats.org/officeDocument/2006/relationships/image" Target="../media/image103.wmf"/><Relationship Id="rId96" Type="http://schemas.openxmlformats.org/officeDocument/2006/relationships/tags" Target="../tags/tag307.xml"/><Relationship Id="rId1" Type="http://schemas.openxmlformats.org/officeDocument/2006/relationships/vmlDrawing" Target="../drawings/vmlDrawing9.vml"/><Relationship Id="rId6" Type="http://schemas.openxmlformats.org/officeDocument/2006/relationships/tags" Target="../tags/tag300.xml"/><Relationship Id="rId23" Type="http://schemas.openxmlformats.org/officeDocument/2006/relationships/tags" Target="../tags/tag317.xml"/><Relationship Id="rId28" Type="http://schemas.openxmlformats.org/officeDocument/2006/relationships/tags" Target="../tags/tag322.xml"/><Relationship Id="rId49" Type="http://schemas.openxmlformats.org/officeDocument/2006/relationships/tags" Target="../tags/tag343.xml"/><Relationship Id="rId114" Type="http://schemas.openxmlformats.org/officeDocument/2006/relationships/oleObject" Target="../embeddings/oleObject109.bin"/><Relationship Id="rId119" Type="http://schemas.openxmlformats.org/officeDocument/2006/relationships/image" Target="../media/image127.wmf"/><Relationship Id="rId44" Type="http://schemas.openxmlformats.org/officeDocument/2006/relationships/tags" Target="../tags/tag338.xml"/><Relationship Id="rId60" Type="http://schemas.openxmlformats.org/officeDocument/2006/relationships/tags" Target="../tags/tag354.xml"/><Relationship Id="rId65" Type="http://schemas.openxmlformats.org/officeDocument/2006/relationships/tags" Target="../tags/tag359.xml"/><Relationship Id="rId81" Type="http://schemas.openxmlformats.org/officeDocument/2006/relationships/image" Target="../media/image98.emf"/><Relationship Id="rId86" Type="http://schemas.openxmlformats.org/officeDocument/2006/relationships/oleObject" Target="../embeddings/oleObject85.bin"/><Relationship Id="rId4" Type="http://schemas.openxmlformats.org/officeDocument/2006/relationships/tags" Target="../tags/tag298.xml"/><Relationship Id="rId9" Type="http://schemas.openxmlformats.org/officeDocument/2006/relationships/tags" Target="../tags/tag303.xml"/><Relationship Id="rId13" Type="http://schemas.openxmlformats.org/officeDocument/2006/relationships/tags" Target="../tags/tag307.xml"/><Relationship Id="rId18" Type="http://schemas.openxmlformats.org/officeDocument/2006/relationships/tags" Target="../tags/tag312.xml"/><Relationship Id="rId39" Type="http://schemas.openxmlformats.org/officeDocument/2006/relationships/tags" Target="../tags/tag333.xml"/><Relationship Id="rId109" Type="http://schemas.openxmlformats.org/officeDocument/2006/relationships/image" Target="../media/image122.wmf"/><Relationship Id="rId34" Type="http://schemas.openxmlformats.org/officeDocument/2006/relationships/tags" Target="../tags/tag328.xml"/><Relationship Id="rId50" Type="http://schemas.openxmlformats.org/officeDocument/2006/relationships/tags" Target="../tags/tag344.xml"/><Relationship Id="rId55" Type="http://schemas.openxmlformats.org/officeDocument/2006/relationships/tags" Target="../tags/tag349.xml"/><Relationship Id="rId76" Type="http://schemas.openxmlformats.org/officeDocument/2006/relationships/oleObject" Target="../embeddings/oleObject77.bin"/><Relationship Id="rId97" Type="http://schemas.openxmlformats.org/officeDocument/2006/relationships/image" Target="../media/image11.png"/><Relationship Id="rId104" Type="http://schemas.openxmlformats.org/officeDocument/2006/relationships/oleObject" Target="../embeddings/oleObject104.bin"/><Relationship Id="rId120" Type="http://schemas.openxmlformats.org/officeDocument/2006/relationships/oleObject" Target="../embeddings/oleObject112.bin"/><Relationship Id="rId7" Type="http://schemas.openxmlformats.org/officeDocument/2006/relationships/tags" Target="../tags/tag301.xml"/><Relationship Id="rId71" Type="http://schemas.openxmlformats.org/officeDocument/2006/relationships/tags" Target="../tags/tag365.xml"/><Relationship Id="rId92" Type="http://schemas.openxmlformats.org/officeDocument/2006/relationships/oleObject" Target="../embeddings/oleObject88.bin"/><Relationship Id="rId2" Type="http://schemas.openxmlformats.org/officeDocument/2006/relationships/tags" Target="../tags/tag296.xml"/><Relationship Id="rId29" Type="http://schemas.openxmlformats.org/officeDocument/2006/relationships/tags" Target="../tags/tag323.xml"/><Relationship Id="rId24" Type="http://schemas.openxmlformats.org/officeDocument/2006/relationships/tags" Target="../tags/tag318.xml"/><Relationship Id="rId40" Type="http://schemas.openxmlformats.org/officeDocument/2006/relationships/tags" Target="../tags/tag334.xml"/><Relationship Id="rId45" Type="http://schemas.openxmlformats.org/officeDocument/2006/relationships/tags" Target="../tags/tag339.xml"/><Relationship Id="rId66" Type="http://schemas.openxmlformats.org/officeDocument/2006/relationships/tags" Target="../tags/tag360.xml"/><Relationship Id="rId87" Type="http://schemas.openxmlformats.org/officeDocument/2006/relationships/image" Target="../media/image101.wmf"/><Relationship Id="rId110" Type="http://schemas.openxmlformats.org/officeDocument/2006/relationships/oleObject" Target="../embeddings/oleObject107.bin"/><Relationship Id="rId115" Type="http://schemas.openxmlformats.org/officeDocument/2006/relationships/image" Target="../media/image125.wmf"/><Relationship Id="rId61" Type="http://schemas.openxmlformats.org/officeDocument/2006/relationships/tags" Target="../tags/tag355.xml"/><Relationship Id="rId82" Type="http://schemas.openxmlformats.org/officeDocument/2006/relationships/oleObject" Target="../embeddings/oleObject83.bin"/><Relationship Id="rId19" Type="http://schemas.openxmlformats.org/officeDocument/2006/relationships/tags" Target="../tags/tag313.xml"/><Relationship Id="rId14" Type="http://schemas.openxmlformats.org/officeDocument/2006/relationships/tags" Target="../tags/tag308.xml"/><Relationship Id="rId30" Type="http://schemas.openxmlformats.org/officeDocument/2006/relationships/tags" Target="../tags/tag324.xml"/><Relationship Id="rId35" Type="http://schemas.openxmlformats.org/officeDocument/2006/relationships/tags" Target="../tags/tag329.xml"/><Relationship Id="rId56" Type="http://schemas.openxmlformats.org/officeDocument/2006/relationships/tags" Target="../tags/tag350.xml"/><Relationship Id="rId77" Type="http://schemas.openxmlformats.org/officeDocument/2006/relationships/image" Target="../media/image93.wmf"/><Relationship Id="rId100" Type="http://schemas.openxmlformats.org/officeDocument/2006/relationships/oleObject" Target="../embeddings/oleObject102.bin"/><Relationship Id="rId105" Type="http://schemas.openxmlformats.org/officeDocument/2006/relationships/image" Target="../media/image120.emf"/><Relationship Id="rId8" Type="http://schemas.openxmlformats.org/officeDocument/2006/relationships/tags" Target="../tags/tag302.xml"/><Relationship Id="rId51" Type="http://schemas.openxmlformats.org/officeDocument/2006/relationships/tags" Target="../tags/tag345.xml"/><Relationship Id="rId72" Type="http://schemas.openxmlformats.org/officeDocument/2006/relationships/tags" Target="../tags/tag366.xml"/><Relationship Id="rId93" Type="http://schemas.openxmlformats.org/officeDocument/2006/relationships/image" Target="../media/image104.wmf"/><Relationship Id="rId98" Type="http://schemas.openxmlformats.org/officeDocument/2006/relationships/oleObject" Target="../embeddings/oleObject101.bin"/><Relationship Id="rId121" Type="http://schemas.openxmlformats.org/officeDocument/2006/relationships/image" Target="../media/image128.wmf"/><Relationship Id="rId3" Type="http://schemas.openxmlformats.org/officeDocument/2006/relationships/tags" Target="../tags/tag297.xml"/><Relationship Id="rId25" Type="http://schemas.openxmlformats.org/officeDocument/2006/relationships/tags" Target="../tags/tag319.xml"/><Relationship Id="rId46" Type="http://schemas.openxmlformats.org/officeDocument/2006/relationships/tags" Target="../tags/tag340.xml"/><Relationship Id="rId67" Type="http://schemas.openxmlformats.org/officeDocument/2006/relationships/tags" Target="../tags/tag361.xml"/><Relationship Id="rId116" Type="http://schemas.openxmlformats.org/officeDocument/2006/relationships/oleObject" Target="../embeddings/oleObject110.bin"/><Relationship Id="rId20" Type="http://schemas.openxmlformats.org/officeDocument/2006/relationships/tags" Target="../tags/tag314.xml"/><Relationship Id="rId41" Type="http://schemas.openxmlformats.org/officeDocument/2006/relationships/tags" Target="../tags/tag335.xml"/><Relationship Id="rId62" Type="http://schemas.openxmlformats.org/officeDocument/2006/relationships/tags" Target="../tags/tag356.xml"/><Relationship Id="rId83" Type="http://schemas.openxmlformats.org/officeDocument/2006/relationships/image" Target="../media/image99.emf"/><Relationship Id="rId88" Type="http://schemas.openxmlformats.org/officeDocument/2006/relationships/oleObject" Target="../embeddings/oleObject86.bin"/><Relationship Id="rId111" Type="http://schemas.openxmlformats.org/officeDocument/2006/relationships/image" Target="../media/image123.wmf"/><Relationship Id="rId15" Type="http://schemas.openxmlformats.org/officeDocument/2006/relationships/tags" Target="../tags/tag309.xml"/><Relationship Id="rId36" Type="http://schemas.openxmlformats.org/officeDocument/2006/relationships/tags" Target="../tags/tag330.xml"/><Relationship Id="rId57" Type="http://schemas.openxmlformats.org/officeDocument/2006/relationships/tags" Target="../tags/tag351.xml"/><Relationship Id="rId106" Type="http://schemas.openxmlformats.org/officeDocument/2006/relationships/oleObject" Target="../embeddings/oleObject105.bin"/><Relationship Id="rId10" Type="http://schemas.openxmlformats.org/officeDocument/2006/relationships/tags" Target="../tags/tag304.xml"/><Relationship Id="rId31" Type="http://schemas.openxmlformats.org/officeDocument/2006/relationships/tags" Target="../tags/tag325.xml"/><Relationship Id="rId52" Type="http://schemas.openxmlformats.org/officeDocument/2006/relationships/tags" Target="../tags/tag346.xml"/><Relationship Id="rId73" Type="http://schemas.openxmlformats.org/officeDocument/2006/relationships/tags" Target="../tags/tag367.xml"/><Relationship Id="rId78" Type="http://schemas.openxmlformats.org/officeDocument/2006/relationships/oleObject" Target="../embeddings/oleObject81.bin"/><Relationship Id="rId94" Type="http://schemas.openxmlformats.org/officeDocument/2006/relationships/oleObject" Target="../embeddings/oleObject89.bin"/><Relationship Id="rId99" Type="http://schemas.openxmlformats.org/officeDocument/2006/relationships/image" Target="../media/image117.wmf"/><Relationship Id="rId101" Type="http://schemas.openxmlformats.org/officeDocument/2006/relationships/image" Target="../media/image118.emf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tags" Target="../tags/tag392.xml"/><Relationship Id="rId117" Type="http://schemas.openxmlformats.org/officeDocument/2006/relationships/oleObject" Target="../embeddings/oleObject132.bin"/><Relationship Id="rId21" Type="http://schemas.openxmlformats.org/officeDocument/2006/relationships/tags" Target="../tags/tag387.xml"/><Relationship Id="rId42" Type="http://schemas.openxmlformats.org/officeDocument/2006/relationships/tags" Target="../tags/tag408.xml"/><Relationship Id="rId47" Type="http://schemas.openxmlformats.org/officeDocument/2006/relationships/tags" Target="../tags/tag413.xml"/><Relationship Id="rId63" Type="http://schemas.openxmlformats.org/officeDocument/2006/relationships/tags" Target="../tags/tag429.xml"/><Relationship Id="rId68" Type="http://schemas.openxmlformats.org/officeDocument/2006/relationships/tags" Target="../tags/tag434.xml"/><Relationship Id="rId84" Type="http://schemas.openxmlformats.org/officeDocument/2006/relationships/image" Target="../media/image132.wmf"/><Relationship Id="rId89" Type="http://schemas.openxmlformats.org/officeDocument/2006/relationships/oleObject" Target="../embeddings/oleObject119.bin"/><Relationship Id="rId112" Type="http://schemas.openxmlformats.org/officeDocument/2006/relationships/image" Target="../media/image103.wmf"/><Relationship Id="rId16" Type="http://schemas.openxmlformats.org/officeDocument/2006/relationships/tags" Target="../tags/tag382.xml"/><Relationship Id="rId107" Type="http://schemas.openxmlformats.org/officeDocument/2006/relationships/oleObject" Target="../embeddings/oleObject128.bin"/><Relationship Id="rId11" Type="http://schemas.openxmlformats.org/officeDocument/2006/relationships/tags" Target="../tags/tag377.xml"/><Relationship Id="rId32" Type="http://schemas.openxmlformats.org/officeDocument/2006/relationships/tags" Target="../tags/tag398.xml"/><Relationship Id="rId37" Type="http://schemas.openxmlformats.org/officeDocument/2006/relationships/tags" Target="../tags/tag403.xml"/><Relationship Id="rId53" Type="http://schemas.openxmlformats.org/officeDocument/2006/relationships/tags" Target="../tags/tag419.xml"/><Relationship Id="rId58" Type="http://schemas.openxmlformats.org/officeDocument/2006/relationships/tags" Target="../tags/tag424.xml"/><Relationship Id="rId74" Type="http://schemas.openxmlformats.org/officeDocument/2006/relationships/slideLayout" Target="../slideLayouts/slideLayout2.xml"/><Relationship Id="rId79" Type="http://schemas.openxmlformats.org/officeDocument/2006/relationships/oleObject" Target="../embeddings/oleObject114.bin"/><Relationship Id="rId102" Type="http://schemas.openxmlformats.org/officeDocument/2006/relationships/image" Target="../media/image98.emf"/><Relationship Id="rId123" Type="http://schemas.openxmlformats.org/officeDocument/2006/relationships/image" Target="../media/image11.png"/><Relationship Id="rId5" Type="http://schemas.openxmlformats.org/officeDocument/2006/relationships/tags" Target="../tags/tag371.xml"/><Relationship Id="rId90" Type="http://schemas.openxmlformats.org/officeDocument/2006/relationships/image" Target="../media/image117.wmf"/><Relationship Id="rId95" Type="http://schemas.openxmlformats.org/officeDocument/2006/relationships/oleObject" Target="../embeddings/oleObject122.bin"/><Relationship Id="rId22" Type="http://schemas.openxmlformats.org/officeDocument/2006/relationships/tags" Target="../tags/tag388.xml"/><Relationship Id="rId27" Type="http://schemas.openxmlformats.org/officeDocument/2006/relationships/tags" Target="../tags/tag393.xml"/><Relationship Id="rId43" Type="http://schemas.openxmlformats.org/officeDocument/2006/relationships/tags" Target="../tags/tag409.xml"/><Relationship Id="rId48" Type="http://schemas.openxmlformats.org/officeDocument/2006/relationships/tags" Target="../tags/tag414.xml"/><Relationship Id="rId64" Type="http://schemas.openxmlformats.org/officeDocument/2006/relationships/tags" Target="../tags/tag430.xml"/><Relationship Id="rId69" Type="http://schemas.openxmlformats.org/officeDocument/2006/relationships/tags" Target="../tags/tag435.xml"/><Relationship Id="rId113" Type="http://schemas.openxmlformats.org/officeDocument/2006/relationships/image" Target="../media/image139.png"/><Relationship Id="rId118" Type="http://schemas.openxmlformats.org/officeDocument/2006/relationships/image" Target="../media/image136.wmf"/><Relationship Id="rId80" Type="http://schemas.openxmlformats.org/officeDocument/2006/relationships/image" Target="../media/image130.wmf"/><Relationship Id="rId85" Type="http://schemas.openxmlformats.org/officeDocument/2006/relationships/oleObject" Target="../embeddings/oleObject117.bin"/><Relationship Id="rId12" Type="http://schemas.openxmlformats.org/officeDocument/2006/relationships/tags" Target="../tags/tag378.xml"/><Relationship Id="rId17" Type="http://schemas.openxmlformats.org/officeDocument/2006/relationships/tags" Target="../tags/tag383.xml"/><Relationship Id="rId33" Type="http://schemas.openxmlformats.org/officeDocument/2006/relationships/tags" Target="../tags/tag399.xml"/><Relationship Id="rId38" Type="http://schemas.openxmlformats.org/officeDocument/2006/relationships/tags" Target="../tags/tag404.xml"/><Relationship Id="rId59" Type="http://schemas.openxmlformats.org/officeDocument/2006/relationships/tags" Target="../tags/tag425.xml"/><Relationship Id="rId103" Type="http://schemas.openxmlformats.org/officeDocument/2006/relationships/oleObject" Target="../embeddings/oleObject126.bin"/><Relationship Id="rId108" Type="http://schemas.openxmlformats.org/officeDocument/2006/relationships/image" Target="../media/image101.wmf"/><Relationship Id="rId124" Type="http://schemas.openxmlformats.org/officeDocument/2006/relationships/image" Target="../media/image142.gif"/><Relationship Id="rId54" Type="http://schemas.openxmlformats.org/officeDocument/2006/relationships/tags" Target="../tags/tag420.xml"/><Relationship Id="rId70" Type="http://schemas.openxmlformats.org/officeDocument/2006/relationships/tags" Target="../tags/tag436.xml"/><Relationship Id="rId75" Type="http://schemas.openxmlformats.org/officeDocument/2006/relationships/notesSlide" Target="../notesSlides/notesSlide14.xml"/><Relationship Id="rId91" Type="http://schemas.openxmlformats.org/officeDocument/2006/relationships/oleObject" Target="../embeddings/oleObject120.bin"/><Relationship Id="rId96" Type="http://schemas.openxmlformats.org/officeDocument/2006/relationships/image" Target="../media/image120.emf"/><Relationship Id="rId1" Type="http://schemas.openxmlformats.org/officeDocument/2006/relationships/vmlDrawing" Target="../drawings/vmlDrawing10.vml"/><Relationship Id="rId6" Type="http://schemas.openxmlformats.org/officeDocument/2006/relationships/tags" Target="../tags/tag372.xml"/><Relationship Id="rId23" Type="http://schemas.openxmlformats.org/officeDocument/2006/relationships/tags" Target="../tags/tag389.xml"/><Relationship Id="rId28" Type="http://schemas.openxmlformats.org/officeDocument/2006/relationships/tags" Target="../tags/tag394.xml"/><Relationship Id="rId49" Type="http://schemas.openxmlformats.org/officeDocument/2006/relationships/tags" Target="../tags/tag415.xml"/><Relationship Id="rId114" Type="http://schemas.openxmlformats.org/officeDocument/2006/relationships/oleObject" Target="../embeddings/oleObject131.bin"/><Relationship Id="rId119" Type="http://schemas.openxmlformats.org/officeDocument/2006/relationships/image" Target="../media/image141.png"/><Relationship Id="rId44" Type="http://schemas.openxmlformats.org/officeDocument/2006/relationships/tags" Target="../tags/tag410.xml"/><Relationship Id="rId60" Type="http://schemas.openxmlformats.org/officeDocument/2006/relationships/tags" Target="../tags/tag426.xml"/><Relationship Id="rId65" Type="http://schemas.openxmlformats.org/officeDocument/2006/relationships/tags" Target="../tags/tag431.xml"/><Relationship Id="rId81" Type="http://schemas.openxmlformats.org/officeDocument/2006/relationships/oleObject" Target="../embeddings/oleObject115.bin"/><Relationship Id="rId86" Type="http://schemas.openxmlformats.org/officeDocument/2006/relationships/image" Target="../media/image133.wmf"/><Relationship Id="rId4" Type="http://schemas.openxmlformats.org/officeDocument/2006/relationships/tags" Target="../tags/tag370.xml"/><Relationship Id="rId9" Type="http://schemas.openxmlformats.org/officeDocument/2006/relationships/tags" Target="../tags/tag375.xml"/><Relationship Id="rId13" Type="http://schemas.openxmlformats.org/officeDocument/2006/relationships/tags" Target="../tags/tag379.xml"/><Relationship Id="rId18" Type="http://schemas.openxmlformats.org/officeDocument/2006/relationships/tags" Target="../tags/tag384.xml"/><Relationship Id="rId39" Type="http://schemas.openxmlformats.org/officeDocument/2006/relationships/tags" Target="../tags/tag405.xml"/><Relationship Id="rId109" Type="http://schemas.openxmlformats.org/officeDocument/2006/relationships/oleObject" Target="../embeddings/oleObject129.bin"/><Relationship Id="rId34" Type="http://schemas.openxmlformats.org/officeDocument/2006/relationships/tags" Target="../tags/tag400.xml"/><Relationship Id="rId50" Type="http://schemas.openxmlformats.org/officeDocument/2006/relationships/tags" Target="../tags/tag416.xml"/><Relationship Id="rId55" Type="http://schemas.openxmlformats.org/officeDocument/2006/relationships/tags" Target="../tags/tag421.xml"/><Relationship Id="rId76" Type="http://schemas.openxmlformats.org/officeDocument/2006/relationships/image" Target="../media/image138.png"/><Relationship Id="rId97" Type="http://schemas.openxmlformats.org/officeDocument/2006/relationships/oleObject" Target="../embeddings/oleObject123.bin"/><Relationship Id="rId104" Type="http://schemas.openxmlformats.org/officeDocument/2006/relationships/image" Target="../media/image99.emf"/><Relationship Id="rId120" Type="http://schemas.openxmlformats.org/officeDocument/2006/relationships/oleObject" Target="../embeddings/oleObject133.bin"/><Relationship Id="rId7" Type="http://schemas.openxmlformats.org/officeDocument/2006/relationships/tags" Target="../tags/tag373.xml"/><Relationship Id="rId71" Type="http://schemas.openxmlformats.org/officeDocument/2006/relationships/tags" Target="../tags/tag437.xml"/><Relationship Id="rId92" Type="http://schemas.openxmlformats.org/officeDocument/2006/relationships/image" Target="../media/image118.emf"/><Relationship Id="rId2" Type="http://schemas.openxmlformats.org/officeDocument/2006/relationships/tags" Target="../tags/tag368.xml"/><Relationship Id="rId29" Type="http://schemas.openxmlformats.org/officeDocument/2006/relationships/tags" Target="../tags/tag395.xml"/><Relationship Id="rId24" Type="http://schemas.openxmlformats.org/officeDocument/2006/relationships/tags" Target="../tags/tag390.xml"/><Relationship Id="rId40" Type="http://schemas.openxmlformats.org/officeDocument/2006/relationships/tags" Target="../tags/tag406.xml"/><Relationship Id="rId45" Type="http://schemas.openxmlformats.org/officeDocument/2006/relationships/tags" Target="../tags/tag411.xml"/><Relationship Id="rId66" Type="http://schemas.openxmlformats.org/officeDocument/2006/relationships/tags" Target="../tags/tag432.xml"/><Relationship Id="rId87" Type="http://schemas.openxmlformats.org/officeDocument/2006/relationships/oleObject" Target="../embeddings/oleObject118.bin"/><Relationship Id="rId110" Type="http://schemas.openxmlformats.org/officeDocument/2006/relationships/image" Target="../media/image102.emf"/><Relationship Id="rId115" Type="http://schemas.openxmlformats.org/officeDocument/2006/relationships/image" Target="../media/image135.wmf"/><Relationship Id="rId61" Type="http://schemas.openxmlformats.org/officeDocument/2006/relationships/tags" Target="../tags/tag427.xml"/><Relationship Id="rId82" Type="http://schemas.openxmlformats.org/officeDocument/2006/relationships/image" Target="../media/image131.wmf"/><Relationship Id="rId19" Type="http://schemas.openxmlformats.org/officeDocument/2006/relationships/tags" Target="../tags/tag385.xml"/><Relationship Id="rId14" Type="http://schemas.openxmlformats.org/officeDocument/2006/relationships/tags" Target="../tags/tag380.xml"/><Relationship Id="rId30" Type="http://schemas.openxmlformats.org/officeDocument/2006/relationships/tags" Target="../tags/tag396.xml"/><Relationship Id="rId35" Type="http://schemas.openxmlformats.org/officeDocument/2006/relationships/tags" Target="../tags/tag401.xml"/><Relationship Id="rId56" Type="http://schemas.openxmlformats.org/officeDocument/2006/relationships/tags" Target="../tags/tag422.xml"/><Relationship Id="rId77" Type="http://schemas.openxmlformats.org/officeDocument/2006/relationships/oleObject" Target="../embeddings/oleObject113.bin"/><Relationship Id="rId100" Type="http://schemas.openxmlformats.org/officeDocument/2006/relationships/image" Target="../media/image97.emf"/><Relationship Id="rId105" Type="http://schemas.openxmlformats.org/officeDocument/2006/relationships/oleObject" Target="../embeddings/oleObject127.bin"/><Relationship Id="rId8" Type="http://schemas.openxmlformats.org/officeDocument/2006/relationships/tags" Target="../tags/tag374.xml"/><Relationship Id="rId51" Type="http://schemas.openxmlformats.org/officeDocument/2006/relationships/tags" Target="../tags/tag417.xml"/><Relationship Id="rId72" Type="http://schemas.openxmlformats.org/officeDocument/2006/relationships/tags" Target="../tags/tag438.xml"/><Relationship Id="rId93" Type="http://schemas.openxmlformats.org/officeDocument/2006/relationships/oleObject" Target="../embeddings/oleObject121.bin"/><Relationship Id="rId98" Type="http://schemas.openxmlformats.org/officeDocument/2006/relationships/image" Target="../media/image121.wmf"/><Relationship Id="rId121" Type="http://schemas.openxmlformats.org/officeDocument/2006/relationships/image" Target="../media/image137.wmf"/><Relationship Id="rId3" Type="http://schemas.openxmlformats.org/officeDocument/2006/relationships/tags" Target="../tags/tag369.xml"/><Relationship Id="rId25" Type="http://schemas.openxmlformats.org/officeDocument/2006/relationships/tags" Target="../tags/tag391.xml"/><Relationship Id="rId46" Type="http://schemas.openxmlformats.org/officeDocument/2006/relationships/tags" Target="../tags/tag412.xml"/><Relationship Id="rId67" Type="http://schemas.openxmlformats.org/officeDocument/2006/relationships/tags" Target="../tags/tag433.xml"/><Relationship Id="rId116" Type="http://schemas.openxmlformats.org/officeDocument/2006/relationships/image" Target="../media/image140.png"/><Relationship Id="rId20" Type="http://schemas.openxmlformats.org/officeDocument/2006/relationships/tags" Target="../tags/tag386.xml"/><Relationship Id="rId41" Type="http://schemas.openxmlformats.org/officeDocument/2006/relationships/tags" Target="../tags/tag407.xml"/><Relationship Id="rId62" Type="http://schemas.openxmlformats.org/officeDocument/2006/relationships/tags" Target="../tags/tag428.xml"/><Relationship Id="rId83" Type="http://schemas.openxmlformats.org/officeDocument/2006/relationships/oleObject" Target="../embeddings/oleObject116.bin"/><Relationship Id="rId88" Type="http://schemas.openxmlformats.org/officeDocument/2006/relationships/image" Target="../media/image134.wmf"/><Relationship Id="rId111" Type="http://schemas.openxmlformats.org/officeDocument/2006/relationships/oleObject" Target="../embeddings/oleObject130.bin"/><Relationship Id="rId15" Type="http://schemas.openxmlformats.org/officeDocument/2006/relationships/tags" Target="../tags/tag381.xml"/><Relationship Id="rId36" Type="http://schemas.openxmlformats.org/officeDocument/2006/relationships/tags" Target="../tags/tag402.xml"/><Relationship Id="rId57" Type="http://schemas.openxmlformats.org/officeDocument/2006/relationships/tags" Target="../tags/tag423.xml"/><Relationship Id="rId106" Type="http://schemas.openxmlformats.org/officeDocument/2006/relationships/image" Target="../media/image100.emf"/><Relationship Id="rId10" Type="http://schemas.openxmlformats.org/officeDocument/2006/relationships/tags" Target="../tags/tag376.xml"/><Relationship Id="rId31" Type="http://schemas.openxmlformats.org/officeDocument/2006/relationships/tags" Target="../tags/tag397.xml"/><Relationship Id="rId52" Type="http://schemas.openxmlformats.org/officeDocument/2006/relationships/tags" Target="../tags/tag418.xml"/><Relationship Id="rId73" Type="http://schemas.openxmlformats.org/officeDocument/2006/relationships/tags" Target="../tags/tag439.xml"/><Relationship Id="rId78" Type="http://schemas.openxmlformats.org/officeDocument/2006/relationships/image" Target="../media/image129.wmf"/><Relationship Id="rId94" Type="http://schemas.openxmlformats.org/officeDocument/2006/relationships/image" Target="../media/image119.emf"/><Relationship Id="rId99" Type="http://schemas.openxmlformats.org/officeDocument/2006/relationships/oleObject" Target="../embeddings/oleObject124.bin"/><Relationship Id="rId101" Type="http://schemas.openxmlformats.org/officeDocument/2006/relationships/oleObject" Target="../embeddings/oleObject125.bin"/><Relationship Id="rId122" Type="http://schemas.openxmlformats.org/officeDocument/2006/relationships/tags" Target="../tags/tag385.xml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tags" Target="../tags/tag464.xml"/><Relationship Id="rId21" Type="http://schemas.openxmlformats.org/officeDocument/2006/relationships/tags" Target="../tags/tag459.xml"/><Relationship Id="rId42" Type="http://schemas.openxmlformats.org/officeDocument/2006/relationships/tags" Target="../tags/tag480.xml"/><Relationship Id="rId47" Type="http://schemas.openxmlformats.org/officeDocument/2006/relationships/tags" Target="../tags/tag485.xml"/><Relationship Id="rId63" Type="http://schemas.openxmlformats.org/officeDocument/2006/relationships/oleObject" Target="../embeddings/oleObject135.bin"/><Relationship Id="rId68" Type="http://schemas.openxmlformats.org/officeDocument/2006/relationships/image" Target="../media/image146.emf"/><Relationship Id="rId84" Type="http://schemas.openxmlformats.org/officeDocument/2006/relationships/image" Target="../media/image154.wmf"/><Relationship Id="rId89" Type="http://schemas.openxmlformats.org/officeDocument/2006/relationships/oleObject" Target="../embeddings/oleObject148.bin"/><Relationship Id="rId16" Type="http://schemas.openxmlformats.org/officeDocument/2006/relationships/tags" Target="../tags/tag454.xml"/><Relationship Id="rId107" Type="http://schemas.openxmlformats.org/officeDocument/2006/relationships/oleObject" Target="../embeddings/oleObject158.bin"/><Relationship Id="rId11" Type="http://schemas.openxmlformats.org/officeDocument/2006/relationships/tags" Target="../tags/tag449.xml"/><Relationship Id="rId32" Type="http://schemas.openxmlformats.org/officeDocument/2006/relationships/tags" Target="../tags/tag470.xml"/><Relationship Id="rId37" Type="http://schemas.openxmlformats.org/officeDocument/2006/relationships/tags" Target="../tags/tag475.xml"/><Relationship Id="rId53" Type="http://schemas.openxmlformats.org/officeDocument/2006/relationships/tags" Target="../tags/tag491.xml"/><Relationship Id="rId58" Type="http://schemas.openxmlformats.org/officeDocument/2006/relationships/tags" Target="../tags/tag496.xml"/><Relationship Id="rId74" Type="http://schemas.openxmlformats.org/officeDocument/2006/relationships/image" Target="../media/image149.wmf"/><Relationship Id="rId79" Type="http://schemas.openxmlformats.org/officeDocument/2006/relationships/oleObject" Target="../embeddings/oleObject143.bin"/><Relationship Id="rId102" Type="http://schemas.openxmlformats.org/officeDocument/2006/relationships/image" Target="../media/image163.emf"/><Relationship Id="rId5" Type="http://schemas.openxmlformats.org/officeDocument/2006/relationships/tags" Target="../tags/tag443.xml"/><Relationship Id="rId90" Type="http://schemas.openxmlformats.org/officeDocument/2006/relationships/image" Target="../media/image157.emf"/><Relationship Id="rId95" Type="http://schemas.openxmlformats.org/officeDocument/2006/relationships/oleObject" Target="../embeddings/oleObject151.bin"/><Relationship Id="rId22" Type="http://schemas.openxmlformats.org/officeDocument/2006/relationships/tags" Target="../tags/tag460.xml"/><Relationship Id="rId27" Type="http://schemas.openxmlformats.org/officeDocument/2006/relationships/tags" Target="../tags/tag465.xml"/><Relationship Id="rId43" Type="http://schemas.openxmlformats.org/officeDocument/2006/relationships/tags" Target="../tags/tag481.xml"/><Relationship Id="rId48" Type="http://schemas.openxmlformats.org/officeDocument/2006/relationships/tags" Target="../tags/tag486.xml"/><Relationship Id="rId64" Type="http://schemas.openxmlformats.org/officeDocument/2006/relationships/image" Target="../media/image144.emf"/><Relationship Id="rId69" Type="http://schemas.openxmlformats.org/officeDocument/2006/relationships/oleObject" Target="../embeddings/oleObject138.bin"/><Relationship Id="rId80" Type="http://schemas.openxmlformats.org/officeDocument/2006/relationships/image" Target="../media/image152.wmf"/><Relationship Id="rId85" Type="http://schemas.openxmlformats.org/officeDocument/2006/relationships/oleObject" Target="../embeddings/oleObject146.bin"/><Relationship Id="rId12" Type="http://schemas.openxmlformats.org/officeDocument/2006/relationships/tags" Target="../tags/tag450.xml"/><Relationship Id="rId17" Type="http://schemas.openxmlformats.org/officeDocument/2006/relationships/tags" Target="../tags/tag455.xml"/><Relationship Id="rId33" Type="http://schemas.openxmlformats.org/officeDocument/2006/relationships/tags" Target="../tags/tag471.xml"/><Relationship Id="rId38" Type="http://schemas.openxmlformats.org/officeDocument/2006/relationships/tags" Target="../tags/tag476.xml"/><Relationship Id="rId59" Type="http://schemas.openxmlformats.org/officeDocument/2006/relationships/slideLayout" Target="../slideLayouts/slideLayout2.xml"/><Relationship Id="rId103" Type="http://schemas.openxmlformats.org/officeDocument/2006/relationships/oleObject" Target="../embeddings/oleObject155.bin"/><Relationship Id="rId108" Type="http://schemas.openxmlformats.org/officeDocument/2006/relationships/oleObject" Target="../embeddings/oleObject159.bin"/><Relationship Id="rId54" Type="http://schemas.openxmlformats.org/officeDocument/2006/relationships/tags" Target="../tags/tag492.xml"/><Relationship Id="rId70" Type="http://schemas.openxmlformats.org/officeDocument/2006/relationships/image" Target="../media/image147.wmf"/><Relationship Id="rId75" Type="http://schemas.openxmlformats.org/officeDocument/2006/relationships/oleObject" Target="../embeddings/oleObject141.bin"/><Relationship Id="rId91" Type="http://schemas.openxmlformats.org/officeDocument/2006/relationships/oleObject" Target="../embeddings/oleObject149.bin"/><Relationship Id="rId96" Type="http://schemas.openxmlformats.org/officeDocument/2006/relationships/image" Target="../media/image160.emf"/><Relationship Id="rId1" Type="http://schemas.openxmlformats.org/officeDocument/2006/relationships/vmlDrawing" Target="../drawings/vmlDrawing11.vml"/><Relationship Id="rId6" Type="http://schemas.openxmlformats.org/officeDocument/2006/relationships/tags" Target="../tags/tag444.xml"/><Relationship Id="rId15" Type="http://schemas.openxmlformats.org/officeDocument/2006/relationships/tags" Target="../tags/tag453.xml"/><Relationship Id="rId23" Type="http://schemas.openxmlformats.org/officeDocument/2006/relationships/tags" Target="../tags/tag461.xml"/><Relationship Id="rId28" Type="http://schemas.openxmlformats.org/officeDocument/2006/relationships/tags" Target="../tags/tag466.xml"/><Relationship Id="rId36" Type="http://schemas.openxmlformats.org/officeDocument/2006/relationships/tags" Target="../tags/tag474.xml"/><Relationship Id="rId49" Type="http://schemas.openxmlformats.org/officeDocument/2006/relationships/tags" Target="../tags/tag487.xml"/><Relationship Id="rId57" Type="http://schemas.openxmlformats.org/officeDocument/2006/relationships/tags" Target="../tags/tag495.xml"/><Relationship Id="rId106" Type="http://schemas.openxmlformats.org/officeDocument/2006/relationships/oleObject" Target="../embeddings/oleObject157.bin"/><Relationship Id="rId10" Type="http://schemas.openxmlformats.org/officeDocument/2006/relationships/tags" Target="../tags/tag448.xml"/><Relationship Id="rId31" Type="http://schemas.openxmlformats.org/officeDocument/2006/relationships/tags" Target="../tags/tag469.xml"/><Relationship Id="rId44" Type="http://schemas.openxmlformats.org/officeDocument/2006/relationships/tags" Target="../tags/tag482.xml"/><Relationship Id="rId52" Type="http://schemas.openxmlformats.org/officeDocument/2006/relationships/tags" Target="../tags/tag490.xml"/><Relationship Id="rId60" Type="http://schemas.openxmlformats.org/officeDocument/2006/relationships/notesSlide" Target="../notesSlides/notesSlide15.xml"/><Relationship Id="rId65" Type="http://schemas.openxmlformats.org/officeDocument/2006/relationships/oleObject" Target="../embeddings/oleObject136.bin"/><Relationship Id="rId73" Type="http://schemas.openxmlformats.org/officeDocument/2006/relationships/oleObject" Target="../embeddings/oleObject140.bin"/><Relationship Id="rId78" Type="http://schemas.openxmlformats.org/officeDocument/2006/relationships/image" Target="../media/image151.wmf"/><Relationship Id="rId81" Type="http://schemas.openxmlformats.org/officeDocument/2006/relationships/oleObject" Target="../embeddings/oleObject144.bin"/><Relationship Id="rId86" Type="http://schemas.openxmlformats.org/officeDocument/2006/relationships/image" Target="../media/image155.wmf"/><Relationship Id="rId94" Type="http://schemas.openxmlformats.org/officeDocument/2006/relationships/image" Target="../media/image159.wmf"/><Relationship Id="rId99" Type="http://schemas.openxmlformats.org/officeDocument/2006/relationships/oleObject" Target="../embeddings/oleObject153.bin"/><Relationship Id="rId101" Type="http://schemas.openxmlformats.org/officeDocument/2006/relationships/oleObject" Target="../embeddings/oleObject154.bin"/><Relationship Id="rId4" Type="http://schemas.openxmlformats.org/officeDocument/2006/relationships/tags" Target="../tags/tag442.xml"/><Relationship Id="rId9" Type="http://schemas.openxmlformats.org/officeDocument/2006/relationships/tags" Target="../tags/tag447.xml"/><Relationship Id="rId13" Type="http://schemas.openxmlformats.org/officeDocument/2006/relationships/tags" Target="../tags/tag451.xml"/><Relationship Id="rId18" Type="http://schemas.openxmlformats.org/officeDocument/2006/relationships/tags" Target="../tags/tag456.xml"/><Relationship Id="rId39" Type="http://schemas.openxmlformats.org/officeDocument/2006/relationships/tags" Target="../tags/tag477.xml"/><Relationship Id="rId109" Type="http://schemas.openxmlformats.org/officeDocument/2006/relationships/tags" Target="../tags/tag466.xml"/><Relationship Id="rId34" Type="http://schemas.openxmlformats.org/officeDocument/2006/relationships/tags" Target="../tags/tag472.xml"/><Relationship Id="rId50" Type="http://schemas.openxmlformats.org/officeDocument/2006/relationships/tags" Target="../tags/tag488.xml"/><Relationship Id="rId55" Type="http://schemas.openxmlformats.org/officeDocument/2006/relationships/tags" Target="../tags/tag493.xml"/><Relationship Id="rId76" Type="http://schemas.openxmlformats.org/officeDocument/2006/relationships/image" Target="../media/image150.wmf"/><Relationship Id="rId97" Type="http://schemas.openxmlformats.org/officeDocument/2006/relationships/oleObject" Target="../embeddings/oleObject152.bin"/><Relationship Id="rId104" Type="http://schemas.openxmlformats.org/officeDocument/2006/relationships/image" Target="../media/image164.wmf"/><Relationship Id="rId7" Type="http://schemas.openxmlformats.org/officeDocument/2006/relationships/tags" Target="../tags/tag445.xml"/><Relationship Id="rId71" Type="http://schemas.openxmlformats.org/officeDocument/2006/relationships/oleObject" Target="../embeddings/oleObject139.bin"/><Relationship Id="rId92" Type="http://schemas.openxmlformats.org/officeDocument/2006/relationships/image" Target="../media/image158.emf"/><Relationship Id="rId2" Type="http://schemas.openxmlformats.org/officeDocument/2006/relationships/tags" Target="../tags/tag440.xml"/><Relationship Id="rId29" Type="http://schemas.openxmlformats.org/officeDocument/2006/relationships/tags" Target="../tags/tag467.xml"/><Relationship Id="rId24" Type="http://schemas.openxmlformats.org/officeDocument/2006/relationships/tags" Target="../tags/tag462.xml"/><Relationship Id="rId40" Type="http://schemas.openxmlformats.org/officeDocument/2006/relationships/tags" Target="../tags/tag478.xml"/><Relationship Id="rId45" Type="http://schemas.openxmlformats.org/officeDocument/2006/relationships/tags" Target="../tags/tag483.xml"/><Relationship Id="rId66" Type="http://schemas.openxmlformats.org/officeDocument/2006/relationships/image" Target="../media/image145.emf"/><Relationship Id="rId87" Type="http://schemas.openxmlformats.org/officeDocument/2006/relationships/oleObject" Target="../embeddings/oleObject147.bin"/><Relationship Id="rId110" Type="http://schemas.openxmlformats.org/officeDocument/2006/relationships/image" Target="../media/image11.png"/><Relationship Id="rId61" Type="http://schemas.openxmlformats.org/officeDocument/2006/relationships/oleObject" Target="../embeddings/oleObject134.bin"/><Relationship Id="rId82" Type="http://schemas.openxmlformats.org/officeDocument/2006/relationships/image" Target="../media/image153.wmf"/><Relationship Id="rId19" Type="http://schemas.openxmlformats.org/officeDocument/2006/relationships/tags" Target="../tags/tag457.xml"/><Relationship Id="rId14" Type="http://schemas.openxmlformats.org/officeDocument/2006/relationships/tags" Target="../tags/tag452.xml"/><Relationship Id="rId30" Type="http://schemas.openxmlformats.org/officeDocument/2006/relationships/tags" Target="../tags/tag468.xml"/><Relationship Id="rId35" Type="http://schemas.openxmlformats.org/officeDocument/2006/relationships/tags" Target="../tags/tag473.xml"/><Relationship Id="rId56" Type="http://schemas.openxmlformats.org/officeDocument/2006/relationships/tags" Target="../tags/tag494.xml"/><Relationship Id="rId77" Type="http://schemas.openxmlformats.org/officeDocument/2006/relationships/oleObject" Target="../embeddings/oleObject142.bin"/><Relationship Id="rId100" Type="http://schemas.openxmlformats.org/officeDocument/2006/relationships/image" Target="../media/image162.emf"/><Relationship Id="rId105" Type="http://schemas.openxmlformats.org/officeDocument/2006/relationships/oleObject" Target="../embeddings/oleObject156.bin"/><Relationship Id="rId8" Type="http://schemas.openxmlformats.org/officeDocument/2006/relationships/tags" Target="../tags/tag446.xml"/><Relationship Id="rId51" Type="http://schemas.openxmlformats.org/officeDocument/2006/relationships/tags" Target="../tags/tag489.xml"/><Relationship Id="rId72" Type="http://schemas.openxmlformats.org/officeDocument/2006/relationships/image" Target="../media/image148.wmf"/><Relationship Id="rId93" Type="http://schemas.openxmlformats.org/officeDocument/2006/relationships/oleObject" Target="../embeddings/oleObject150.bin"/><Relationship Id="rId98" Type="http://schemas.openxmlformats.org/officeDocument/2006/relationships/image" Target="../media/image161.emf"/><Relationship Id="rId3" Type="http://schemas.openxmlformats.org/officeDocument/2006/relationships/tags" Target="../tags/tag441.xml"/><Relationship Id="rId25" Type="http://schemas.openxmlformats.org/officeDocument/2006/relationships/tags" Target="../tags/tag463.xml"/><Relationship Id="rId46" Type="http://schemas.openxmlformats.org/officeDocument/2006/relationships/tags" Target="../tags/tag484.xml"/><Relationship Id="rId67" Type="http://schemas.openxmlformats.org/officeDocument/2006/relationships/oleObject" Target="../embeddings/oleObject137.bin"/><Relationship Id="rId20" Type="http://schemas.openxmlformats.org/officeDocument/2006/relationships/tags" Target="../tags/tag458.xml"/><Relationship Id="rId41" Type="http://schemas.openxmlformats.org/officeDocument/2006/relationships/tags" Target="../tags/tag479.xml"/><Relationship Id="rId62" Type="http://schemas.openxmlformats.org/officeDocument/2006/relationships/image" Target="../media/image143.emf"/><Relationship Id="rId83" Type="http://schemas.openxmlformats.org/officeDocument/2006/relationships/oleObject" Target="../embeddings/oleObject145.bin"/><Relationship Id="rId88" Type="http://schemas.openxmlformats.org/officeDocument/2006/relationships/image" Target="../media/image156.wmf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tags" Target="../tags/tag521.xml"/><Relationship Id="rId21" Type="http://schemas.openxmlformats.org/officeDocument/2006/relationships/tags" Target="../tags/tag516.xml"/><Relationship Id="rId42" Type="http://schemas.openxmlformats.org/officeDocument/2006/relationships/image" Target="../media/image166.wmf"/><Relationship Id="rId47" Type="http://schemas.openxmlformats.org/officeDocument/2006/relationships/oleObject" Target="../embeddings/oleObject164.bin"/><Relationship Id="rId63" Type="http://schemas.openxmlformats.org/officeDocument/2006/relationships/oleObject" Target="../embeddings/oleObject172.bin"/><Relationship Id="rId68" Type="http://schemas.openxmlformats.org/officeDocument/2006/relationships/image" Target="../media/image179.emf"/><Relationship Id="rId84" Type="http://schemas.openxmlformats.org/officeDocument/2006/relationships/image" Target="../media/image187.wmf"/><Relationship Id="rId89" Type="http://schemas.openxmlformats.org/officeDocument/2006/relationships/tags" Target="../tags/tag527.xml"/><Relationship Id="rId16" Type="http://schemas.openxmlformats.org/officeDocument/2006/relationships/tags" Target="../tags/tag511.xml"/><Relationship Id="rId11" Type="http://schemas.openxmlformats.org/officeDocument/2006/relationships/tags" Target="../tags/tag506.xml"/><Relationship Id="rId32" Type="http://schemas.openxmlformats.org/officeDocument/2006/relationships/tags" Target="../tags/tag527.xml"/><Relationship Id="rId37" Type="http://schemas.openxmlformats.org/officeDocument/2006/relationships/slideLayout" Target="../slideLayouts/slideLayout2.xml"/><Relationship Id="rId53" Type="http://schemas.openxmlformats.org/officeDocument/2006/relationships/oleObject" Target="../embeddings/oleObject167.bin"/><Relationship Id="rId58" Type="http://schemas.openxmlformats.org/officeDocument/2006/relationships/image" Target="../media/image174.wmf"/><Relationship Id="rId74" Type="http://schemas.openxmlformats.org/officeDocument/2006/relationships/image" Target="../media/image182.emf"/><Relationship Id="rId79" Type="http://schemas.openxmlformats.org/officeDocument/2006/relationships/oleObject" Target="../embeddings/oleObject180.bin"/><Relationship Id="rId5" Type="http://schemas.openxmlformats.org/officeDocument/2006/relationships/tags" Target="../tags/tag500.xml"/><Relationship Id="rId90" Type="http://schemas.openxmlformats.org/officeDocument/2006/relationships/image" Target="../media/image11.png"/><Relationship Id="rId95" Type="http://schemas.openxmlformats.org/officeDocument/2006/relationships/oleObject" Target="../embeddings/oleObject186.bin"/><Relationship Id="rId22" Type="http://schemas.openxmlformats.org/officeDocument/2006/relationships/tags" Target="../tags/tag517.xml"/><Relationship Id="rId27" Type="http://schemas.openxmlformats.org/officeDocument/2006/relationships/tags" Target="../tags/tag522.xml"/><Relationship Id="rId43" Type="http://schemas.openxmlformats.org/officeDocument/2006/relationships/oleObject" Target="../embeddings/oleObject162.bin"/><Relationship Id="rId48" Type="http://schemas.openxmlformats.org/officeDocument/2006/relationships/image" Target="../media/image169.emf"/><Relationship Id="rId64" Type="http://schemas.openxmlformats.org/officeDocument/2006/relationships/image" Target="../media/image177.emf"/><Relationship Id="rId69" Type="http://schemas.openxmlformats.org/officeDocument/2006/relationships/oleObject" Target="../embeddings/oleObject175.bin"/><Relationship Id="rId8" Type="http://schemas.openxmlformats.org/officeDocument/2006/relationships/tags" Target="../tags/tag503.xml"/><Relationship Id="rId51" Type="http://schemas.openxmlformats.org/officeDocument/2006/relationships/oleObject" Target="../embeddings/oleObject166.bin"/><Relationship Id="rId72" Type="http://schemas.openxmlformats.org/officeDocument/2006/relationships/image" Target="../media/image181.emf"/><Relationship Id="rId80" Type="http://schemas.openxmlformats.org/officeDocument/2006/relationships/image" Target="../media/image185.emf"/><Relationship Id="rId85" Type="http://schemas.openxmlformats.org/officeDocument/2006/relationships/oleObject" Target="../embeddings/oleObject183.bin"/><Relationship Id="rId93" Type="http://schemas.openxmlformats.org/officeDocument/2006/relationships/oleObject" Target="../embeddings/oleObject185.bin"/><Relationship Id="rId3" Type="http://schemas.openxmlformats.org/officeDocument/2006/relationships/tags" Target="../tags/tag498.xml"/><Relationship Id="rId12" Type="http://schemas.openxmlformats.org/officeDocument/2006/relationships/tags" Target="../tags/tag507.xml"/><Relationship Id="rId17" Type="http://schemas.openxmlformats.org/officeDocument/2006/relationships/tags" Target="../tags/tag512.xml"/><Relationship Id="rId25" Type="http://schemas.openxmlformats.org/officeDocument/2006/relationships/tags" Target="../tags/tag520.xml"/><Relationship Id="rId33" Type="http://schemas.openxmlformats.org/officeDocument/2006/relationships/tags" Target="../tags/tag528.xml"/><Relationship Id="rId38" Type="http://schemas.openxmlformats.org/officeDocument/2006/relationships/notesSlide" Target="../notesSlides/notesSlide16.xml"/><Relationship Id="rId46" Type="http://schemas.openxmlformats.org/officeDocument/2006/relationships/image" Target="../media/image168.emf"/><Relationship Id="rId59" Type="http://schemas.openxmlformats.org/officeDocument/2006/relationships/oleObject" Target="../embeddings/oleObject170.bin"/><Relationship Id="rId67" Type="http://schemas.openxmlformats.org/officeDocument/2006/relationships/oleObject" Target="../embeddings/oleObject174.bin"/><Relationship Id="rId20" Type="http://schemas.openxmlformats.org/officeDocument/2006/relationships/tags" Target="../tags/tag515.xml"/><Relationship Id="rId41" Type="http://schemas.openxmlformats.org/officeDocument/2006/relationships/oleObject" Target="../embeddings/oleObject161.bin"/><Relationship Id="rId54" Type="http://schemas.openxmlformats.org/officeDocument/2006/relationships/image" Target="../media/image172.wmf"/><Relationship Id="rId62" Type="http://schemas.openxmlformats.org/officeDocument/2006/relationships/image" Target="../media/image176.wmf"/><Relationship Id="rId70" Type="http://schemas.openxmlformats.org/officeDocument/2006/relationships/image" Target="../media/image180.wmf"/><Relationship Id="rId75" Type="http://schemas.openxmlformats.org/officeDocument/2006/relationships/oleObject" Target="../embeddings/oleObject178.bin"/><Relationship Id="rId83" Type="http://schemas.openxmlformats.org/officeDocument/2006/relationships/oleObject" Target="../embeddings/oleObject182.bin"/><Relationship Id="rId88" Type="http://schemas.openxmlformats.org/officeDocument/2006/relationships/image" Target="../media/image189.wmf"/><Relationship Id="rId91" Type="http://schemas.openxmlformats.org/officeDocument/2006/relationships/oleObject" Target="../embeddings/oleObject139.bin"/><Relationship Id="rId96" Type="http://schemas.openxmlformats.org/officeDocument/2006/relationships/image" Target="../media/image191.wmf"/><Relationship Id="rId1" Type="http://schemas.openxmlformats.org/officeDocument/2006/relationships/vmlDrawing" Target="../drawings/vmlDrawing12.vml"/><Relationship Id="rId6" Type="http://schemas.openxmlformats.org/officeDocument/2006/relationships/tags" Target="../tags/tag501.xml"/><Relationship Id="rId15" Type="http://schemas.openxmlformats.org/officeDocument/2006/relationships/tags" Target="../tags/tag510.xml"/><Relationship Id="rId23" Type="http://schemas.openxmlformats.org/officeDocument/2006/relationships/tags" Target="../tags/tag518.xml"/><Relationship Id="rId28" Type="http://schemas.openxmlformats.org/officeDocument/2006/relationships/tags" Target="../tags/tag523.xml"/><Relationship Id="rId36" Type="http://schemas.openxmlformats.org/officeDocument/2006/relationships/tags" Target="../tags/tag531.xml"/><Relationship Id="rId49" Type="http://schemas.openxmlformats.org/officeDocument/2006/relationships/oleObject" Target="../embeddings/oleObject165.bin"/><Relationship Id="rId57" Type="http://schemas.openxmlformats.org/officeDocument/2006/relationships/oleObject" Target="../embeddings/oleObject169.bin"/><Relationship Id="rId10" Type="http://schemas.openxmlformats.org/officeDocument/2006/relationships/tags" Target="../tags/tag505.xml"/><Relationship Id="rId31" Type="http://schemas.openxmlformats.org/officeDocument/2006/relationships/tags" Target="../tags/tag526.xml"/><Relationship Id="rId44" Type="http://schemas.openxmlformats.org/officeDocument/2006/relationships/image" Target="../media/image167.emf"/><Relationship Id="rId52" Type="http://schemas.openxmlformats.org/officeDocument/2006/relationships/image" Target="../media/image171.emf"/><Relationship Id="rId60" Type="http://schemas.openxmlformats.org/officeDocument/2006/relationships/image" Target="../media/image175.emf"/><Relationship Id="rId65" Type="http://schemas.openxmlformats.org/officeDocument/2006/relationships/oleObject" Target="../embeddings/oleObject173.bin"/><Relationship Id="rId73" Type="http://schemas.openxmlformats.org/officeDocument/2006/relationships/oleObject" Target="../embeddings/oleObject177.bin"/><Relationship Id="rId78" Type="http://schemas.openxmlformats.org/officeDocument/2006/relationships/image" Target="../media/image184.wmf"/><Relationship Id="rId81" Type="http://schemas.openxmlformats.org/officeDocument/2006/relationships/oleObject" Target="../embeddings/oleObject181.bin"/><Relationship Id="rId86" Type="http://schemas.openxmlformats.org/officeDocument/2006/relationships/image" Target="../media/image188.wmf"/><Relationship Id="rId94" Type="http://schemas.openxmlformats.org/officeDocument/2006/relationships/image" Target="../media/image190.wmf"/><Relationship Id="rId4" Type="http://schemas.openxmlformats.org/officeDocument/2006/relationships/tags" Target="../tags/tag499.xml"/><Relationship Id="rId9" Type="http://schemas.openxmlformats.org/officeDocument/2006/relationships/tags" Target="../tags/tag504.xml"/><Relationship Id="rId13" Type="http://schemas.openxmlformats.org/officeDocument/2006/relationships/tags" Target="../tags/tag508.xml"/><Relationship Id="rId18" Type="http://schemas.openxmlformats.org/officeDocument/2006/relationships/tags" Target="../tags/tag513.xml"/><Relationship Id="rId39" Type="http://schemas.openxmlformats.org/officeDocument/2006/relationships/oleObject" Target="../embeddings/oleObject160.bin"/><Relationship Id="rId34" Type="http://schemas.openxmlformats.org/officeDocument/2006/relationships/tags" Target="../tags/tag529.xml"/><Relationship Id="rId50" Type="http://schemas.openxmlformats.org/officeDocument/2006/relationships/image" Target="../media/image170.emf"/><Relationship Id="rId55" Type="http://schemas.openxmlformats.org/officeDocument/2006/relationships/oleObject" Target="../embeddings/oleObject168.bin"/><Relationship Id="rId76" Type="http://schemas.openxmlformats.org/officeDocument/2006/relationships/image" Target="../media/image183.emf"/><Relationship Id="rId7" Type="http://schemas.openxmlformats.org/officeDocument/2006/relationships/tags" Target="../tags/tag502.xml"/><Relationship Id="rId71" Type="http://schemas.openxmlformats.org/officeDocument/2006/relationships/oleObject" Target="../embeddings/oleObject176.bin"/><Relationship Id="rId92" Type="http://schemas.openxmlformats.org/officeDocument/2006/relationships/image" Target="../media/image148.wmf"/><Relationship Id="rId2" Type="http://schemas.openxmlformats.org/officeDocument/2006/relationships/tags" Target="../tags/tag497.xml"/><Relationship Id="rId29" Type="http://schemas.openxmlformats.org/officeDocument/2006/relationships/tags" Target="../tags/tag524.xml"/><Relationship Id="rId24" Type="http://schemas.openxmlformats.org/officeDocument/2006/relationships/tags" Target="../tags/tag519.xml"/><Relationship Id="rId40" Type="http://schemas.openxmlformats.org/officeDocument/2006/relationships/image" Target="../media/image165.emf"/><Relationship Id="rId45" Type="http://schemas.openxmlformats.org/officeDocument/2006/relationships/oleObject" Target="../embeddings/oleObject163.bin"/><Relationship Id="rId66" Type="http://schemas.openxmlformats.org/officeDocument/2006/relationships/image" Target="../media/image178.emf"/><Relationship Id="rId87" Type="http://schemas.openxmlformats.org/officeDocument/2006/relationships/oleObject" Target="../embeddings/oleObject184.bin"/><Relationship Id="rId61" Type="http://schemas.openxmlformats.org/officeDocument/2006/relationships/oleObject" Target="../embeddings/oleObject171.bin"/><Relationship Id="rId82" Type="http://schemas.openxmlformats.org/officeDocument/2006/relationships/image" Target="../media/image186.emf"/><Relationship Id="rId19" Type="http://schemas.openxmlformats.org/officeDocument/2006/relationships/tags" Target="../tags/tag514.xml"/><Relationship Id="rId14" Type="http://schemas.openxmlformats.org/officeDocument/2006/relationships/tags" Target="../tags/tag509.xml"/><Relationship Id="rId30" Type="http://schemas.openxmlformats.org/officeDocument/2006/relationships/tags" Target="../tags/tag525.xml"/><Relationship Id="rId35" Type="http://schemas.openxmlformats.org/officeDocument/2006/relationships/tags" Target="../tags/tag530.xml"/><Relationship Id="rId56" Type="http://schemas.openxmlformats.org/officeDocument/2006/relationships/image" Target="../media/image173.emf"/><Relationship Id="rId77" Type="http://schemas.openxmlformats.org/officeDocument/2006/relationships/oleObject" Target="../embeddings/oleObject179.bin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tags" Target="../tags/tag543.xml"/><Relationship Id="rId18" Type="http://schemas.openxmlformats.org/officeDocument/2006/relationships/tags" Target="../tags/tag548.xml"/><Relationship Id="rId26" Type="http://schemas.openxmlformats.org/officeDocument/2006/relationships/oleObject" Target="../embeddings/oleObject188.bin"/><Relationship Id="rId3" Type="http://schemas.openxmlformats.org/officeDocument/2006/relationships/tags" Target="../tags/tag533.xml"/><Relationship Id="rId21" Type="http://schemas.openxmlformats.org/officeDocument/2006/relationships/tags" Target="../tags/tag551.xml"/><Relationship Id="rId34" Type="http://schemas.openxmlformats.org/officeDocument/2006/relationships/tags" Target="../tags/tag550.xml"/><Relationship Id="rId7" Type="http://schemas.openxmlformats.org/officeDocument/2006/relationships/tags" Target="../tags/tag537.xml"/><Relationship Id="rId12" Type="http://schemas.openxmlformats.org/officeDocument/2006/relationships/tags" Target="../tags/tag542.xml"/><Relationship Id="rId17" Type="http://schemas.openxmlformats.org/officeDocument/2006/relationships/tags" Target="../tags/tag547.xml"/><Relationship Id="rId25" Type="http://schemas.openxmlformats.org/officeDocument/2006/relationships/image" Target="../media/image192.wmf"/><Relationship Id="rId33" Type="http://schemas.openxmlformats.org/officeDocument/2006/relationships/image" Target="../media/image196.wmf"/><Relationship Id="rId2" Type="http://schemas.openxmlformats.org/officeDocument/2006/relationships/tags" Target="../tags/tag532.xml"/><Relationship Id="rId16" Type="http://schemas.openxmlformats.org/officeDocument/2006/relationships/tags" Target="../tags/tag546.xml"/><Relationship Id="rId20" Type="http://schemas.openxmlformats.org/officeDocument/2006/relationships/tags" Target="../tags/tag550.xml"/><Relationship Id="rId29" Type="http://schemas.openxmlformats.org/officeDocument/2006/relationships/image" Target="../media/image194.wmf"/><Relationship Id="rId1" Type="http://schemas.openxmlformats.org/officeDocument/2006/relationships/vmlDrawing" Target="../drawings/vmlDrawing13.vml"/><Relationship Id="rId6" Type="http://schemas.openxmlformats.org/officeDocument/2006/relationships/tags" Target="../tags/tag536.xml"/><Relationship Id="rId11" Type="http://schemas.openxmlformats.org/officeDocument/2006/relationships/tags" Target="../tags/tag541.xml"/><Relationship Id="rId24" Type="http://schemas.openxmlformats.org/officeDocument/2006/relationships/oleObject" Target="../embeddings/oleObject187.bin"/><Relationship Id="rId32" Type="http://schemas.openxmlformats.org/officeDocument/2006/relationships/oleObject" Target="../embeddings/oleObject191.bin"/><Relationship Id="rId5" Type="http://schemas.openxmlformats.org/officeDocument/2006/relationships/tags" Target="../tags/tag535.xml"/><Relationship Id="rId15" Type="http://schemas.openxmlformats.org/officeDocument/2006/relationships/tags" Target="../tags/tag545.xml"/><Relationship Id="rId23" Type="http://schemas.openxmlformats.org/officeDocument/2006/relationships/notesSlide" Target="../notesSlides/notesSlide17.xml"/><Relationship Id="rId28" Type="http://schemas.openxmlformats.org/officeDocument/2006/relationships/oleObject" Target="../embeddings/oleObject189.bin"/><Relationship Id="rId10" Type="http://schemas.openxmlformats.org/officeDocument/2006/relationships/tags" Target="../tags/tag540.xml"/><Relationship Id="rId19" Type="http://schemas.openxmlformats.org/officeDocument/2006/relationships/tags" Target="../tags/tag549.xml"/><Relationship Id="rId31" Type="http://schemas.openxmlformats.org/officeDocument/2006/relationships/image" Target="../media/image195.wmf"/><Relationship Id="rId4" Type="http://schemas.openxmlformats.org/officeDocument/2006/relationships/tags" Target="../tags/tag534.xml"/><Relationship Id="rId9" Type="http://schemas.openxmlformats.org/officeDocument/2006/relationships/tags" Target="../tags/tag539.xml"/><Relationship Id="rId14" Type="http://schemas.openxmlformats.org/officeDocument/2006/relationships/tags" Target="../tags/tag544.xml"/><Relationship Id="rId22" Type="http://schemas.openxmlformats.org/officeDocument/2006/relationships/slideLayout" Target="../slideLayouts/slideLayout2.xml"/><Relationship Id="rId27" Type="http://schemas.openxmlformats.org/officeDocument/2006/relationships/image" Target="../media/image193.emf"/><Relationship Id="rId30" Type="http://schemas.openxmlformats.org/officeDocument/2006/relationships/oleObject" Target="../embeddings/oleObject190.bin"/><Relationship Id="rId35" Type="http://schemas.openxmlformats.org/officeDocument/2006/relationships/image" Target="../media/image11.png"/><Relationship Id="rId8" Type="http://schemas.openxmlformats.org/officeDocument/2006/relationships/tags" Target="../tags/tag538.xml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tags" Target="../tags/tag576.xml"/><Relationship Id="rId21" Type="http://schemas.openxmlformats.org/officeDocument/2006/relationships/tags" Target="../tags/tag571.xml"/><Relationship Id="rId42" Type="http://schemas.openxmlformats.org/officeDocument/2006/relationships/tags" Target="../tags/tag592.xml"/><Relationship Id="rId47" Type="http://schemas.openxmlformats.org/officeDocument/2006/relationships/tags" Target="../tags/tag597.xml"/><Relationship Id="rId63" Type="http://schemas.openxmlformats.org/officeDocument/2006/relationships/oleObject" Target="../embeddings/oleObject193.bin"/><Relationship Id="rId68" Type="http://schemas.openxmlformats.org/officeDocument/2006/relationships/image" Target="../media/image200.emf"/><Relationship Id="rId84" Type="http://schemas.openxmlformats.org/officeDocument/2006/relationships/image" Target="../media/image208.wmf"/><Relationship Id="rId89" Type="http://schemas.openxmlformats.org/officeDocument/2006/relationships/oleObject" Target="../embeddings/oleObject206.bin"/><Relationship Id="rId112" Type="http://schemas.openxmlformats.org/officeDocument/2006/relationships/image" Target="../media/image221.wmf"/><Relationship Id="rId16" Type="http://schemas.openxmlformats.org/officeDocument/2006/relationships/tags" Target="../tags/tag566.xml"/><Relationship Id="rId107" Type="http://schemas.openxmlformats.org/officeDocument/2006/relationships/oleObject" Target="../embeddings/oleObject214.bin"/><Relationship Id="rId11" Type="http://schemas.openxmlformats.org/officeDocument/2006/relationships/tags" Target="../tags/tag561.xml"/><Relationship Id="rId32" Type="http://schemas.openxmlformats.org/officeDocument/2006/relationships/tags" Target="../tags/tag582.xml"/><Relationship Id="rId37" Type="http://schemas.openxmlformats.org/officeDocument/2006/relationships/tags" Target="../tags/tag587.xml"/><Relationship Id="rId53" Type="http://schemas.openxmlformats.org/officeDocument/2006/relationships/tags" Target="../tags/tag603.xml"/><Relationship Id="rId58" Type="http://schemas.openxmlformats.org/officeDocument/2006/relationships/tags" Target="../tags/tag608.xml"/><Relationship Id="rId74" Type="http://schemas.openxmlformats.org/officeDocument/2006/relationships/image" Target="../media/image203.wmf"/><Relationship Id="rId79" Type="http://schemas.openxmlformats.org/officeDocument/2006/relationships/oleObject" Target="../embeddings/oleObject201.bin"/><Relationship Id="rId102" Type="http://schemas.openxmlformats.org/officeDocument/2006/relationships/image" Target="../media/image216.emf"/><Relationship Id="rId5" Type="http://schemas.openxmlformats.org/officeDocument/2006/relationships/tags" Target="../tags/tag555.xml"/><Relationship Id="rId90" Type="http://schemas.openxmlformats.org/officeDocument/2006/relationships/image" Target="../media/image211.wmf"/><Relationship Id="rId95" Type="http://schemas.openxmlformats.org/officeDocument/2006/relationships/oleObject" Target="../embeddings/oleObject208.bin"/><Relationship Id="rId22" Type="http://schemas.openxmlformats.org/officeDocument/2006/relationships/tags" Target="../tags/tag572.xml"/><Relationship Id="rId27" Type="http://schemas.openxmlformats.org/officeDocument/2006/relationships/tags" Target="../tags/tag577.xml"/><Relationship Id="rId43" Type="http://schemas.openxmlformats.org/officeDocument/2006/relationships/tags" Target="../tags/tag593.xml"/><Relationship Id="rId48" Type="http://schemas.openxmlformats.org/officeDocument/2006/relationships/tags" Target="../tags/tag598.xml"/><Relationship Id="rId64" Type="http://schemas.openxmlformats.org/officeDocument/2006/relationships/image" Target="../media/image198.emf"/><Relationship Id="rId69" Type="http://schemas.openxmlformats.org/officeDocument/2006/relationships/oleObject" Target="../embeddings/oleObject196.bin"/><Relationship Id="rId113" Type="http://schemas.openxmlformats.org/officeDocument/2006/relationships/oleObject" Target="../embeddings/oleObject217.bin"/><Relationship Id="rId80" Type="http://schemas.openxmlformats.org/officeDocument/2006/relationships/image" Target="../media/image206.wmf"/><Relationship Id="rId85" Type="http://schemas.openxmlformats.org/officeDocument/2006/relationships/oleObject" Target="../embeddings/oleObject204.bin"/><Relationship Id="rId12" Type="http://schemas.openxmlformats.org/officeDocument/2006/relationships/tags" Target="../tags/tag562.xml"/><Relationship Id="rId17" Type="http://schemas.openxmlformats.org/officeDocument/2006/relationships/tags" Target="../tags/tag567.xml"/><Relationship Id="rId33" Type="http://schemas.openxmlformats.org/officeDocument/2006/relationships/tags" Target="../tags/tag583.xml"/><Relationship Id="rId38" Type="http://schemas.openxmlformats.org/officeDocument/2006/relationships/tags" Target="../tags/tag588.xml"/><Relationship Id="rId59" Type="http://schemas.openxmlformats.org/officeDocument/2006/relationships/slideLayout" Target="../slideLayouts/slideLayout2.xml"/><Relationship Id="rId103" Type="http://schemas.openxmlformats.org/officeDocument/2006/relationships/oleObject" Target="../embeddings/oleObject212.bin"/><Relationship Id="rId108" Type="http://schemas.openxmlformats.org/officeDocument/2006/relationships/image" Target="../media/image219.emf"/><Relationship Id="rId54" Type="http://schemas.openxmlformats.org/officeDocument/2006/relationships/tags" Target="../tags/tag604.xml"/><Relationship Id="rId70" Type="http://schemas.openxmlformats.org/officeDocument/2006/relationships/image" Target="../media/image201.emf"/><Relationship Id="rId75" Type="http://schemas.openxmlformats.org/officeDocument/2006/relationships/oleObject" Target="../embeddings/oleObject199.bin"/><Relationship Id="rId91" Type="http://schemas.openxmlformats.org/officeDocument/2006/relationships/oleObject" Target="../embeddings/oleObject207.bin"/><Relationship Id="rId96" Type="http://schemas.openxmlformats.org/officeDocument/2006/relationships/image" Target="../media/image213.wmf"/><Relationship Id="rId1" Type="http://schemas.openxmlformats.org/officeDocument/2006/relationships/vmlDrawing" Target="../drawings/vmlDrawing14.vml"/><Relationship Id="rId6" Type="http://schemas.openxmlformats.org/officeDocument/2006/relationships/tags" Target="../tags/tag556.xml"/><Relationship Id="rId15" Type="http://schemas.openxmlformats.org/officeDocument/2006/relationships/tags" Target="../tags/tag565.xml"/><Relationship Id="rId23" Type="http://schemas.openxmlformats.org/officeDocument/2006/relationships/tags" Target="../tags/tag573.xml"/><Relationship Id="rId28" Type="http://schemas.openxmlformats.org/officeDocument/2006/relationships/tags" Target="../tags/tag578.xml"/><Relationship Id="rId36" Type="http://schemas.openxmlformats.org/officeDocument/2006/relationships/tags" Target="../tags/tag586.xml"/><Relationship Id="rId49" Type="http://schemas.openxmlformats.org/officeDocument/2006/relationships/tags" Target="../tags/tag599.xml"/><Relationship Id="rId57" Type="http://schemas.openxmlformats.org/officeDocument/2006/relationships/tags" Target="../tags/tag607.xml"/><Relationship Id="rId106" Type="http://schemas.openxmlformats.org/officeDocument/2006/relationships/image" Target="../media/image218.wmf"/><Relationship Id="rId114" Type="http://schemas.openxmlformats.org/officeDocument/2006/relationships/image" Target="../media/image222.wmf"/><Relationship Id="rId10" Type="http://schemas.openxmlformats.org/officeDocument/2006/relationships/tags" Target="../tags/tag560.xml"/><Relationship Id="rId31" Type="http://schemas.openxmlformats.org/officeDocument/2006/relationships/tags" Target="../tags/tag581.xml"/><Relationship Id="rId44" Type="http://schemas.openxmlformats.org/officeDocument/2006/relationships/tags" Target="../tags/tag594.xml"/><Relationship Id="rId52" Type="http://schemas.openxmlformats.org/officeDocument/2006/relationships/tags" Target="../tags/tag602.xml"/><Relationship Id="rId60" Type="http://schemas.openxmlformats.org/officeDocument/2006/relationships/notesSlide" Target="../notesSlides/notesSlide18.xml"/><Relationship Id="rId65" Type="http://schemas.openxmlformats.org/officeDocument/2006/relationships/oleObject" Target="../embeddings/oleObject194.bin"/><Relationship Id="rId73" Type="http://schemas.openxmlformats.org/officeDocument/2006/relationships/oleObject" Target="../embeddings/oleObject198.bin"/><Relationship Id="rId78" Type="http://schemas.openxmlformats.org/officeDocument/2006/relationships/image" Target="../media/image205.wmf"/><Relationship Id="rId81" Type="http://schemas.openxmlformats.org/officeDocument/2006/relationships/oleObject" Target="../embeddings/oleObject202.bin"/><Relationship Id="rId86" Type="http://schemas.openxmlformats.org/officeDocument/2006/relationships/image" Target="../media/image209.wmf"/><Relationship Id="rId94" Type="http://schemas.openxmlformats.org/officeDocument/2006/relationships/image" Target="../media/image110.png"/><Relationship Id="rId99" Type="http://schemas.openxmlformats.org/officeDocument/2006/relationships/oleObject" Target="../embeddings/oleObject210.bin"/><Relationship Id="rId101" Type="http://schemas.openxmlformats.org/officeDocument/2006/relationships/oleObject" Target="../embeddings/oleObject211.bin"/><Relationship Id="rId4" Type="http://schemas.openxmlformats.org/officeDocument/2006/relationships/tags" Target="../tags/tag554.xml"/><Relationship Id="rId9" Type="http://schemas.openxmlformats.org/officeDocument/2006/relationships/tags" Target="../tags/tag559.xml"/><Relationship Id="rId13" Type="http://schemas.openxmlformats.org/officeDocument/2006/relationships/tags" Target="../tags/tag563.xml"/><Relationship Id="rId18" Type="http://schemas.openxmlformats.org/officeDocument/2006/relationships/tags" Target="../tags/tag568.xml"/><Relationship Id="rId39" Type="http://schemas.openxmlformats.org/officeDocument/2006/relationships/tags" Target="../tags/tag589.xml"/><Relationship Id="rId109" Type="http://schemas.openxmlformats.org/officeDocument/2006/relationships/oleObject" Target="../embeddings/oleObject215.bin"/><Relationship Id="rId34" Type="http://schemas.openxmlformats.org/officeDocument/2006/relationships/tags" Target="../tags/tag584.xml"/><Relationship Id="rId50" Type="http://schemas.openxmlformats.org/officeDocument/2006/relationships/tags" Target="../tags/tag600.xml"/><Relationship Id="rId55" Type="http://schemas.openxmlformats.org/officeDocument/2006/relationships/tags" Target="../tags/tag605.xml"/><Relationship Id="rId76" Type="http://schemas.openxmlformats.org/officeDocument/2006/relationships/image" Target="../media/image204.wmf"/><Relationship Id="rId97" Type="http://schemas.openxmlformats.org/officeDocument/2006/relationships/oleObject" Target="../embeddings/oleObject209.bin"/><Relationship Id="rId104" Type="http://schemas.openxmlformats.org/officeDocument/2006/relationships/image" Target="../media/image217.wmf"/><Relationship Id="rId7" Type="http://schemas.openxmlformats.org/officeDocument/2006/relationships/tags" Target="../tags/tag557.xml"/><Relationship Id="rId71" Type="http://schemas.openxmlformats.org/officeDocument/2006/relationships/oleObject" Target="../embeddings/oleObject197.bin"/><Relationship Id="rId92" Type="http://schemas.openxmlformats.org/officeDocument/2006/relationships/image" Target="../media/image212.wmf"/><Relationship Id="rId2" Type="http://schemas.openxmlformats.org/officeDocument/2006/relationships/tags" Target="../tags/tag552.xml"/><Relationship Id="rId29" Type="http://schemas.openxmlformats.org/officeDocument/2006/relationships/tags" Target="../tags/tag579.xml"/><Relationship Id="rId24" Type="http://schemas.openxmlformats.org/officeDocument/2006/relationships/tags" Target="../tags/tag574.xml"/><Relationship Id="rId40" Type="http://schemas.openxmlformats.org/officeDocument/2006/relationships/tags" Target="../tags/tag590.xml"/><Relationship Id="rId45" Type="http://schemas.openxmlformats.org/officeDocument/2006/relationships/tags" Target="../tags/tag595.xml"/><Relationship Id="rId66" Type="http://schemas.openxmlformats.org/officeDocument/2006/relationships/image" Target="../media/image199.wmf"/><Relationship Id="rId87" Type="http://schemas.openxmlformats.org/officeDocument/2006/relationships/oleObject" Target="../embeddings/oleObject205.bin"/><Relationship Id="rId110" Type="http://schemas.openxmlformats.org/officeDocument/2006/relationships/image" Target="../media/image220.wmf"/><Relationship Id="rId115" Type="http://schemas.openxmlformats.org/officeDocument/2006/relationships/oleObject" Target="../embeddings/oleObject218.bin"/><Relationship Id="rId61" Type="http://schemas.openxmlformats.org/officeDocument/2006/relationships/oleObject" Target="../embeddings/oleObject192.bin"/><Relationship Id="rId82" Type="http://schemas.openxmlformats.org/officeDocument/2006/relationships/image" Target="../media/image207.wmf"/><Relationship Id="rId19" Type="http://schemas.openxmlformats.org/officeDocument/2006/relationships/tags" Target="../tags/tag569.xml"/><Relationship Id="rId14" Type="http://schemas.openxmlformats.org/officeDocument/2006/relationships/tags" Target="../tags/tag564.xml"/><Relationship Id="rId30" Type="http://schemas.openxmlformats.org/officeDocument/2006/relationships/tags" Target="../tags/tag580.xml"/><Relationship Id="rId35" Type="http://schemas.openxmlformats.org/officeDocument/2006/relationships/tags" Target="../tags/tag585.xml"/><Relationship Id="rId56" Type="http://schemas.openxmlformats.org/officeDocument/2006/relationships/tags" Target="../tags/tag606.xml"/><Relationship Id="rId77" Type="http://schemas.openxmlformats.org/officeDocument/2006/relationships/oleObject" Target="../embeddings/oleObject200.bin"/><Relationship Id="rId100" Type="http://schemas.openxmlformats.org/officeDocument/2006/relationships/image" Target="../media/image215.wmf"/><Relationship Id="rId105" Type="http://schemas.openxmlformats.org/officeDocument/2006/relationships/oleObject" Target="../embeddings/oleObject213.bin"/><Relationship Id="rId8" Type="http://schemas.openxmlformats.org/officeDocument/2006/relationships/tags" Target="../tags/tag558.xml"/><Relationship Id="rId51" Type="http://schemas.openxmlformats.org/officeDocument/2006/relationships/tags" Target="../tags/tag601.xml"/><Relationship Id="rId72" Type="http://schemas.openxmlformats.org/officeDocument/2006/relationships/image" Target="../media/image202.emf"/><Relationship Id="rId93" Type="http://schemas.openxmlformats.org/officeDocument/2006/relationships/tags" Target="../tags/tag5850.xml"/><Relationship Id="rId98" Type="http://schemas.openxmlformats.org/officeDocument/2006/relationships/image" Target="../media/image214.wmf"/><Relationship Id="rId3" Type="http://schemas.openxmlformats.org/officeDocument/2006/relationships/tags" Target="../tags/tag553.xml"/><Relationship Id="rId25" Type="http://schemas.openxmlformats.org/officeDocument/2006/relationships/tags" Target="../tags/tag575.xml"/><Relationship Id="rId46" Type="http://schemas.openxmlformats.org/officeDocument/2006/relationships/tags" Target="../tags/tag596.xml"/><Relationship Id="rId67" Type="http://schemas.openxmlformats.org/officeDocument/2006/relationships/oleObject" Target="../embeddings/oleObject195.bin"/><Relationship Id="rId116" Type="http://schemas.openxmlformats.org/officeDocument/2006/relationships/image" Target="../media/image223.emf"/><Relationship Id="rId20" Type="http://schemas.openxmlformats.org/officeDocument/2006/relationships/tags" Target="../tags/tag570.xml"/><Relationship Id="rId41" Type="http://schemas.openxmlformats.org/officeDocument/2006/relationships/tags" Target="../tags/tag591.xml"/><Relationship Id="rId62" Type="http://schemas.openxmlformats.org/officeDocument/2006/relationships/image" Target="../media/image197.wmf"/><Relationship Id="rId83" Type="http://schemas.openxmlformats.org/officeDocument/2006/relationships/oleObject" Target="../embeddings/oleObject203.bin"/><Relationship Id="rId88" Type="http://schemas.openxmlformats.org/officeDocument/2006/relationships/image" Target="../media/image210.wmf"/><Relationship Id="rId111" Type="http://schemas.openxmlformats.org/officeDocument/2006/relationships/oleObject" Target="../embeddings/oleObject216.bin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tags" Target="../tags/tag633.xml"/><Relationship Id="rId21" Type="http://schemas.openxmlformats.org/officeDocument/2006/relationships/tags" Target="../tags/tag628.xml"/><Relationship Id="rId42" Type="http://schemas.openxmlformats.org/officeDocument/2006/relationships/tags" Target="../tags/tag649.xml"/><Relationship Id="rId47" Type="http://schemas.openxmlformats.org/officeDocument/2006/relationships/tags" Target="../tags/tag654.xml"/><Relationship Id="rId63" Type="http://schemas.openxmlformats.org/officeDocument/2006/relationships/oleObject" Target="../embeddings/oleObject197.bin"/><Relationship Id="rId68" Type="http://schemas.openxmlformats.org/officeDocument/2006/relationships/image" Target="../media/image209.wmf"/><Relationship Id="rId84" Type="http://schemas.openxmlformats.org/officeDocument/2006/relationships/oleObject" Target="../embeddings/oleObject222.bin"/><Relationship Id="rId89" Type="http://schemas.openxmlformats.org/officeDocument/2006/relationships/image" Target="../media/image229.emf"/><Relationship Id="rId16" Type="http://schemas.openxmlformats.org/officeDocument/2006/relationships/tags" Target="../tags/tag623.xml"/><Relationship Id="rId11" Type="http://schemas.openxmlformats.org/officeDocument/2006/relationships/tags" Target="../tags/tag618.xml"/><Relationship Id="rId32" Type="http://schemas.openxmlformats.org/officeDocument/2006/relationships/tags" Target="../tags/tag639.xml"/><Relationship Id="rId37" Type="http://schemas.openxmlformats.org/officeDocument/2006/relationships/tags" Target="../tags/tag644.xml"/><Relationship Id="rId53" Type="http://schemas.openxmlformats.org/officeDocument/2006/relationships/oleObject" Target="../embeddings/oleObject192.bin"/><Relationship Id="rId58" Type="http://schemas.openxmlformats.org/officeDocument/2006/relationships/image" Target="../media/image199.wmf"/><Relationship Id="rId79" Type="http://schemas.openxmlformats.org/officeDocument/2006/relationships/image" Target="../media/image224.emf"/><Relationship Id="rId5" Type="http://schemas.openxmlformats.org/officeDocument/2006/relationships/tags" Target="../tags/tag612.xml"/><Relationship Id="rId90" Type="http://schemas.openxmlformats.org/officeDocument/2006/relationships/oleObject" Target="../embeddings/oleObject225.bin"/><Relationship Id="rId95" Type="http://schemas.openxmlformats.org/officeDocument/2006/relationships/image" Target="../media/image232.wmf"/><Relationship Id="rId22" Type="http://schemas.openxmlformats.org/officeDocument/2006/relationships/tags" Target="../tags/tag629.xml"/><Relationship Id="rId27" Type="http://schemas.openxmlformats.org/officeDocument/2006/relationships/tags" Target="../tags/tag634.xml"/><Relationship Id="rId43" Type="http://schemas.openxmlformats.org/officeDocument/2006/relationships/tags" Target="../tags/tag650.xml"/><Relationship Id="rId48" Type="http://schemas.openxmlformats.org/officeDocument/2006/relationships/tags" Target="../tags/tag655.xml"/><Relationship Id="rId64" Type="http://schemas.openxmlformats.org/officeDocument/2006/relationships/image" Target="../media/image202.emf"/><Relationship Id="rId69" Type="http://schemas.openxmlformats.org/officeDocument/2006/relationships/oleObject" Target="../embeddings/oleObject205.bin"/><Relationship Id="rId8" Type="http://schemas.openxmlformats.org/officeDocument/2006/relationships/tags" Target="../tags/tag615.xml"/><Relationship Id="rId51" Type="http://schemas.openxmlformats.org/officeDocument/2006/relationships/slideLayout" Target="../slideLayouts/slideLayout2.xml"/><Relationship Id="rId80" Type="http://schemas.openxmlformats.org/officeDocument/2006/relationships/oleObject" Target="../embeddings/oleObject220.bin"/><Relationship Id="rId85" Type="http://schemas.openxmlformats.org/officeDocument/2006/relationships/image" Target="../media/image227.wmf"/><Relationship Id="rId93" Type="http://schemas.openxmlformats.org/officeDocument/2006/relationships/image" Target="../media/image231.wmf"/><Relationship Id="rId98" Type="http://schemas.openxmlformats.org/officeDocument/2006/relationships/oleObject" Target="../embeddings/oleObject229.bin"/><Relationship Id="rId3" Type="http://schemas.openxmlformats.org/officeDocument/2006/relationships/tags" Target="../tags/tag610.xml"/><Relationship Id="rId12" Type="http://schemas.openxmlformats.org/officeDocument/2006/relationships/tags" Target="../tags/tag619.xml"/><Relationship Id="rId17" Type="http://schemas.openxmlformats.org/officeDocument/2006/relationships/tags" Target="../tags/tag624.xml"/><Relationship Id="rId25" Type="http://schemas.openxmlformats.org/officeDocument/2006/relationships/tags" Target="../tags/tag632.xml"/><Relationship Id="rId33" Type="http://schemas.openxmlformats.org/officeDocument/2006/relationships/tags" Target="../tags/tag640.xml"/><Relationship Id="rId38" Type="http://schemas.openxmlformats.org/officeDocument/2006/relationships/tags" Target="../tags/tag645.xml"/><Relationship Id="rId46" Type="http://schemas.openxmlformats.org/officeDocument/2006/relationships/tags" Target="../tags/tag653.xml"/><Relationship Id="rId59" Type="http://schemas.openxmlformats.org/officeDocument/2006/relationships/oleObject" Target="../embeddings/oleObject195.bin"/><Relationship Id="rId67" Type="http://schemas.openxmlformats.org/officeDocument/2006/relationships/oleObject" Target="../embeddings/oleObject204.bin"/><Relationship Id="rId20" Type="http://schemas.openxmlformats.org/officeDocument/2006/relationships/tags" Target="../tags/tag627.xml"/><Relationship Id="rId41" Type="http://schemas.openxmlformats.org/officeDocument/2006/relationships/tags" Target="../tags/tag648.xml"/><Relationship Id="rId54" Type="http://schemas.openxmlformats.org/officeDocument/2006/relationships/image" Target="../media/image197.wmf"/><Relationship Id="rId62" Type="http://schemas.openxmlformats.org/officeDocument/2006/relationships/image" Target="../media/image201.emf"/><Relationship Id="rId70" Type="http://schemas.openxmlformats.org/officeDocument/2006/relationships/image" Target="../media/image210.wmf"/><Relationship Id="rId83" Type="http://schemas.openxmlformats.org/officeDocument/2006/relationships/image" Target="../media/image226.wmf"/><Relationship Id="rId88" Type="http://schemas.openxmlformats.org/officeDocument/2006/relationships/oleObject" Target="../embeddings/oleObject224.bin"/><Relationship Id="rId91" Type="http://schemas.openxmlformats.org/officeDocument/2006/relationships/image" Target="../media/image230.wmf"/><Relationship Id="rId96" Type="http://schemas.openxmlformats.org/officeDocument/2006/relationships/oleObject" Target="../embeddings/oleObject228.bin"/><Relationship Id="rId1" Type="http://schemas.openxmlformats.org/officeDocument/2006/relationships/vmlDrawing" Target="../drawings/vmlDrawing15.vml"/><Relationship Id="rId6" Type="http://schemas.openxmlformats.org/officeDocument/2006/relationships/tags" Target="../tags/tag613.xml"/><Relationship Id="rId15" Type="http://schemas.openxmlformats.org/officeDocument/2006/relationships/tags" Target="../tags/tag622.xml"/><Relationship Id="rId23" Type="http://schemas.openxmlformats.org/officeDocument/2006/relationships/tags" Target="../tags/tag630.xml"/><Relationship Id="rId28" Type="http://schemas.openxmlformats.org/officeDocument/2006/relationships/tags" Target="../tags/tag635.xml"/><Relationship Id="rId36" Type="http://schemas.openxmlformats.org/officeDocument/2006/relationships/tags" Target="../tags/tag643.xml"/><Relationship Id="rId49" Type="http://schemas.openxmlformats.org/officeDocument/2006/relationships/tags" Target="../tags/tag656.xml"/><Relationship Id="rId57" Type="http://schemas.openxmlformats.org/officeDocument/2006/relationships/oleObject" Target="../embeddings/oleObject194.bin"/><Relationship Id="rId10" Type="http://schemas.openxmlformats.org/officeDocument/2006/relationships/tags" Target="../tags/tag617.xml"/><Relationship Id="rId31" Type="http://schemas.openxmlformats.org/officeDocument/2006/relationships/tags" Target="../tags/tag638.xml"/><Relationship Id="rId44" Type="http://schemas.openxmlformats.org/officeDocument/2006/relationships/tags" Target="../tags/tag651.xml"/><Relationship Id="rId52" Type="http://schemas.openxmlformats.org/officeDocument/2006/relationships/notesSlide" Target="../notesSlides/notesSlide19.xml"/><Relationship Id="rId60" Type="http://schemas.openxmlformats.org/officeDocument/2006/relationships/image" Target="../media/image200.emf"/><Relationship Id="rId65" Type="http://schemas.openxmlformats.org/officeDocument/2006/relationships/oleObject" Target="../embeddings/oleObject203.bin"/><Relationship Id="rId78" Type="http://schemas.openxmlformats.org/officeDocument/2006/relationships/oleObject" Target="../embeddings/oleObject219.bin"/><Relationship Id="rId81" Type="http://schemas.openxmlformats.org/officeDocument/2006/relationships/image" Target="../media/image225.emf"/><Relationship Id="rId86" Type="http://schemas.openxmlformats.org/officeDocument/2006/relationships/oleObject" Target="../embeddings/oleObject223.bin"/><Relationship Id="rId94" Type="http://schemas.openxmlformats.org/officeDocument/2006/relationships/oleObject" Target="../embeddings/oleObject227.bin"/><Relationship Id="rId99" Type="http://schemas.openxmlformats.org/officeDocument/2006/relationships/image" Target="../media/image234.wmf"/><Relationship Id="rId101" Type="http://schemas.openxmlformats.org/officeDocument/2006/relationships/image" Target="../media/image235.wmf"/><Relationship Id="rId4" Type="http://schemas.openxmlformats.org/officeDocument/2006/relationships/tags" Target="../tags/tag611.xml"/><Relationship Id="rId9" Type="http://schemas.openxmlformats.org/officeDocument/2006/relationships/tags" Target="../tags/tag616.xml"/><Relationship Id="rId13" Type="http://schemas.openxmlformats.org/officeDocument/2006/relationships/tags" Target="../tags/tag620.xml"/><Relationship Id="rId18" Type="http://schemas.openxmlformats.org/officeDocument/2006/relationships/tags" Target="../tags/tag625.xml"/><Relationship Id="rId39" Type="http://schemas.openxmlformats.org/officeDocument/2006/relationships/tags" Target="../tags/tag646.xml"/><Relationship Id="rId34" Type="http://schemas.openxmlformats.org/officeDocument/2006/relationships/tags" Target="../tags/tag641.xml"/><Relationship Id="rId50" Type="http://schemas.openxmlformats.org/officeDocument/2006/relationships/tags" Target="../tags/tag657.xml"/><Relationship Id="rId55" Type="http://schemas.openxmlformats.org/officeDocument/2006/relationships/oleObject" Target="../embeddings/oleObject193.bin"/><Relationship Id="rId76" Type="http://schemas.openxmlformats.org/officeDocument/2006/relationships/tags" Target="../tags/tag5850.xml"/><Relationship Id="rId97" Type="http://schemas.openxmlformats.org/officeDocument/2006/relationships/image" Target="../media/image233.wmf"/><Relationship Id="rId7" Type="http://schemas.openxmlformats.org/officeDocument/2006/relationships/tags" Target="../tags/tag614.xml"/><Relationship Id="rId92" Type="http://schemas.openxmlformats.org/officeDocument/2006/relationships/oleObject" Target="../embeddings/oleObject226.bin"/><Relationship Id="rId2" Type="http://schemas.openxmlformats.org/officeDocument/2006/relationships/tags" Target="../tags/tag609.xml"/><Relationship Id="rId29" Type="http://schemas.openxmlformats.org/officeDocument/2006/relationships/tags" Target="../tags/tag636.xml"/><Relationship Id="rId24" Type="http://schemas.openxmlformats.org/officeDocument/2006/relationships/tags" Target="../tags/tag631.xml"/><Relationship Id="rId40" Type="http://schemas.openxmlformats.org/officeDocument/2006/relationships/tags" Target="../tags/tag647.xml"/><Relationship Id="rId45" Type="http://schemas.openxmlformats.org/officeDocument/2006/relationships/tags" Target="../tags/tag652.xml"/><Relationship Id="rId66" Type="http://schemas.openxmlformats.org/officeDocument/2006/relationships/image" Target="../media/image208.wmf"/><Relationship Id="rId87" Type="http://schemas.openxmlformats.org/officeDocument/2006/relationships/image" Target="../media/image228.emf"/><Relationship Id="rId61" Type="http://schemas.openxmlformats.org/officeDocument/2006/relationships/oleObject" Target="../embeddings/oleObject196.bin"/><Relationship Id="rId82" Type="http://schemas.openxmlformats.org/officeDocument/2006/relationships/oleObject" Target="../embeddings/oleObject221.bin"/><Relationship Id="rId19" Type="http://schemas.openxmlformats.org/officeDocument/2006/relationships/tags" Target="../tags/tag626.xml"/><Relationship Id="rId14" Type="http://schemas.openxmlformats.org/officeDocument/2006/relationships/tags" Target="../tags/tag621.xml"/><Relationship Id="rId30" Type="http://schemas.openxmlformats.org/officeDocument/2006/relationships/tags" Target="../tags/tag637.xml"/><Relationship Id="rId35" Type="http://schemas.openxmlformats.org/officeDocument/2006/relationships/tags" Target="../tags/tag642.xml"/><Relationship Id="rId56" Type="http://schemas.openxmlformats.org/officeDocument/2006/relationships/image" Target="../media/image198.emf"/><Relationship Id="rId77" Type="http://schemas.openxmlformats.org/officeDocument/2006/relationships/image" Target="../media/image110.png"/><Relationship Id="rId100" Type="http://schemas.openxmlformats.org/officeDocument/2006/relationships/oleObject" Target="../embeddings/oleObject230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125.xml"/><Relationship Id="rId3" Type="http://schemas.openxmlformats.org/officeDocument/2006/relationships/tags" Target="../tags/tag10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tags" Target="../tags/tag682.xml"/><Relationship Id="rId21" Type="http://schemas.openxmlformats.org/officeDocument/2006/relationships/tags" Target="../tags/tag677.xml"/><Relationship Id="rId42" Type="http://schemas.openxmlformats.org/officeDocument/2006/relationships/tags" Target="../tags/tag698.xml"/><Relationship Id="rId47" Type="http://schemas.openxmlformats.org/officeDocument/2006/relationships/tags" Target="../tags/tag703.xml"/><Relationship Id="rId63" Type="http://schemas.openxmlformats.org/officeDocument/2006/relationships/image" Target="../media/image238.wmf"/><Relationship Id="rId68" Type="http://schemas.openxmlformats.org/officeDocument/2006/relationships/oleObject" Target="../embeddings/oleObject236.bin"/><Relationship Id="rId84" Type="http://schemas.openxmlformats.org/officeDocument/2006/relationships/oleObject" Target="../embeddings/oleObject244.bin"/><Relationship Id="rId89" Type="http://schemas.openxmlformats.org/officeDocument/2006/relationships/image" Target="../media/image251.emf"/><Relationship Id="rId16" Type="http://schemas.openxmlformats.org/officeDocument/2006/relationships/tags" Target="../tags/tag672.xml"/><Relationship Id="rId107" Type="http://schemas.openxmlformats.org/officeDocument/2006/relationships/image" Target="../media/image257.wmf"/><Relationship Id="rId11" Type="http://schemas.openxmlformats.org/officeDocument/2006/relationships/tags" Target="../tags/tag667.xml"/><Relationship Id="rId32" Type="http://schemas.openxmlformats.org/officeDocument/2006/relationships/tags" Target="../tags/tag688.xml"/><Relationship Id="rId37" Type="http://schemas.openxmlformats.org/officeDocument/2006/relationships/tags" Target="../tags/tag693.xml"/><Relationship Id="rId53" Type="http://schemas.openxmlformats.org/officeDocument/2006/relationships/tags" Target="../tags/tag709.xml"/><Relationship Id="rId58" Type="http://schemas.openxmlformats.org/officeDocument/2006/relationships/oleObject" Target="../embeddings/oleObject231.bin"/><Relationship Id="rId74" Type="http://schemas.openxmlformats.org/officeDocument/2006/relationships/oleObject" Target="../embeddings/oleObject239.bin"/><Relationship Id="rId79" Type="http://schemas.openxmlformats.org/officeDocument/2006/relationships/image" Target="../media/image246.emf"/><Relationship Id="rId102" Type="http://schemas.openxmlformats.org/officeDocument/2006/relationships/oleObject" Target="../embeddings/oleObject250.bin"/><Relationship Id="rId5" Type="http://schemas.openxmlformats.org/officeDocument/2006/relationships/tags" Target="../tags/tag661.xml"/><Relationship Id="rId90" Type="http://schemas.openxmlformats.org/officeDocument/2006/relationships/tags" Target="../tags/tag716.xml"/><Relationship Id="rId95" Type="http://schemas.openxmlformats.org/officeDocument/2006/relationships/image" Target="../media/image241.png"/><Relationship Id="rId22" Type="http://schemas.openxmlformats.org/officeDocument/2006/relationships/tags" Target="../tags/tag678.xml"/><Relationship Id="rId27" Type="http://schemas.openxmlformats.org/officeDocument/2006/relationships/tags" Target="../tags/tag683.xml"/><Relationship Id="rId43" Type="http://schemas.openxmlformats.org/officeDocument/2006/relationships/tags" Target="../tags/tag699.xml"/><Relationship Id="rId48" Type="http://schemas.openxmlformats.org/officeDocument/2006/relationships/tags" Target="../tags/tag704.xml"/><Relationship Id="rId64" Type="http://schemas.openxmlformats.org/officeDocument/2006/relationships/oleObject" Target="../embeddings/oleObject234.bin"/><Relationship Id="rId69" Type="http://schemas.openxmlformats.org/officeDocument/2006/relationships/image" Target="../media/image241.wmf"/><Relationship Id="rId80" Type="http://schemas.openxmlformats.org/officeDocument/2006/relationships/oleObject" Target="../embeddings/oleObject242.bin"/><Relationship Id="rId85" Type="http://schemas.openxmlformats.org/officeDocument/2006/relationships/image" Target="../media/image249.wmf"/><Relationship Id="rId12" Type="http://schemas.openxmlformats.org/officeDocument/2006/relationships/tags" Target="../tags/tag668.xml"/><Relationship Id="rId17" Type="http://schemas.openxmlformats.org/officeDocument/2006/relationships/tags" Target="../tags/tag673.xml"/><Relationship Id="rId33" Type="http://schemas.openxmlformats.org/officeDocument/2006/relationships/tags" Target="../tags/tag689.xml"/><Relationship Id="rId38" Type="http://schemas.openxmlformats.org/officeDocument/2006/relationships/tags" Target="../tags/tag694.xml"/><Relationship Id="rId59" Type="http://schemas.openxmlformats.org/officeDocument/2006/relationships/image" Target="../media/image236.wmf"/><Relationship Id="rId103" Type="http://schemas.openxmlformats.org/officeDocument/2006/relationships/image" Target="../media/image255.emf"/><Relationship Id="rId20" Type="http://schemas.openxmlformats.org/officeDocument/2006/relationships/tags" Target="../tags/tag676.xml"/><Relationship Id="rId41" Type="http://schemas.openxmlformats.org/officeDocument/2006/relationships/tags" Target="../tags/tag697.xml"/><Relationship Id="rId54" Type="http://schemas.openxmlformats.org/officeDocument/2006/relationships/tags" Target="../tags/tag710.xml"/><Relationship Id="rId62" Type="http://schemas.openxmlformats.org/officeDocument/2006/relationships/oleObject" Target="../embeddings/oleObject233.bin"/><Relationship Id="rId70" Type="http://schemas.openxmlformats.org/officeDocument/2006/relationships/oleObject" Target="../embeddings/oleObject237.bin"/><Relationship Id="rId75" Type="http://schemas.openxmlformats.org/officeDocument/2006/relationships/image" Target="../media/image244.emf"/><Relationship Id="rId83" Type="http://schemas.openxmlformats.org/officeDocument/2006/relationships/image" Target="../media/image248.wmf"/><Relationship Id="rId88" Type="http://schemas.openxmlformats.org/officeDocument/2006/relationships/oleObject" Target="../embeddings/oleObject246.bin"/><Relationship Id="rId91" Type="http://schemas.openxmlformats.org/officeDocument/2006/relationships/image" Target="../media/image110.png"/><Relationship Id="rId96" Type="http://schemas.openxmlformats.org/officeDocument/2006/relationships/oleObject" Target="../embeddings/oleObject247.bin"/><Relationship Id="rId1" Type="http://schemas.openxmlformats.org/officeDocument/2006/relationships/vmlDrawing" Target="../drawings/vmlDrawing16.vml"/><Relationship Id="rId6" Type="http://schemas.openxmlformats.org/officeDocument/2006/relationships/tags" Target="../tags/tag662.xml"/><Relationship Id="rId15" Type="http://schemas.openxmlformats.org/officeDocument/2006/relationships/tags" Target="../tags/tag671.xml"/><Relationship Id="rId23" Type="http://schemas.openxmlformats.org/officeDocument/2006/relationships/tags" Target="../tags/tag679.xml"/><Relationship Id="rId28" Type="http://schemas.openxmlformats.org/officeDocument/2006/relationships/tags" Target="../tags/tag684.xml"/><Relationship Id="rId36" Type="http://schemas.openxmlformats.org/officeDocument/2006/relationships/tags" Target="../tags/tag692.xml"/><Relationship Id="rId49" Type="http://schemas.openxmlformats.org/officeDocument/2006/relationships/tags" Target="../tags/tag705.xml"/><Relationship Id="rId57" Type="http://schemas.openxmlformats.org/officeDocument/2006/relationships/notesSlide" Target="../notesSlides/notesSlide20.xml"/><Relationship Id="rId106" Type="http://schemas.openxmlformats.org/officeDocument/2006/relationships/oleObject" Target="../embeddings/oleObject252.bin"/><Relationship Id="rId10" Type="http://schemas.openxmlformats.org/officeDocument/2006/relationships/tags" Target="../tags/tag666.xml"/><Relationship Id="rId31" Type="http://schemas.openxmlformats.org/officeDocument/2006/relationships/tags" Target="../tags/tag687.xml"/><Relationship Id="rId44" Type="http://schemas.openxmlformats.org/officeDocument/2006/relationships/tags" Target="../tags/tag700.xml"/><Relationship Id="rId52" Type="http://schemas.openxmlformats.org/officeDocument/2006/relationships/tags" Target="../tags/tag708.xml"/><Relationship Id="rId60" Type="http://schemas.openxmlformats.org/officeDocument/2006/relationships/oleObject" Target="../embeddings/oleObject232.bin"/><Relationship Id="rId65" Type="http://schemas.openxmlformats.org/officeDocument/2006/relationships/image" Target="../media/image239.emf"/><Relationship Id="rId73" Type="http://schemas.openxmlformats.org/officeDocument/2006/relationships/image" Target="../media/image243.emf"/><Relationship Id="rId78" Type="http://schemas.openxmlformats.org/officeDocument/2006/relationships/oleObject" Target="../embeddings/oleObject241.bin"/><Relationship Id="rId81" Type="http://schemas.openxmlformats.org/officeDocument/2006/relationships/image" Target="../media/image247.wmf"/><Relationship Id="rId86" Type="http://schemas.openxmlformats.org/officeDocument/2006/relationships/oleObject" Target="../embeddings/oleObject245.bin"/><Relationship Id="rId94" Type="http://schemas.openxmlformats.org/officeDocument/2006/relationships/tags" Target="../tags/tag721.xml"/><Relationship Id="rId99" Type="http://schemas.openxmlformats.org/officeDocument/2006/relationships/image" Target="../media/image253.emf"/><Relationship Id="rId101" Type="http://schemas.openxmlformats.org/officeDocument/2006/relationships/image" Target="../media/image254.emf"/><Relationship Id="rId4" Type="http://schemas.openxmlformats.org/officeDocument/2006/relationships/tags" Target="../tags/tag660.xml"/><Relationship Id="rId9" Type="http://schemas.openxmlformats.org/officeDocument/2006/relationships/tags" Target="../tags/tag665.xml"/><Relationship Id="rId13" Type="http://schemas.openxmlformats.org/officeDocument/2006/relationships/tags" Target="../tags/tag669.xml"/><Relationship Id="rId18" Type="http://schemas.openxmlformats.org/officeDocument/2006/relationships/tags" Target="../tags/tag674.xml"/><Relationship Id="rId39" Type="http://schemas.openxmlformats.org/officeDocument/2006/relationships/tags" Target="../tags/tag695.xml"/><Relationship Id="rId34" Type="http://schemas.openxmlformats.org/officeDocument/2006/relationships/tags" Target="../tags/tag690.xml"/><Relationship Id="rId50" Type="http://schemas.openxmlformats.org/officeDocument/2006/relationships/tags" Target="../tags/tag706.xml"/><Relationship Id="rId55" Type="http://schemas.openxmlformats.org/officeDocument/2006/relationships/tags" Target="../tags/tag711.xml"/><Relationship Id="rId76" Type="http://schemas.openxmlformats.org/officeDocument/2006/relationships/oleObject" Target="../embeddings/oleObject240.bin"/><Relationship Id="rId97" Type="http://schemas.openxmlformats.org/officeDocument/2006/relationships/image" Target="../media/image252.emf"/><Relationship Id="rId104" Type="http://schemas.openxmlformats.org/officeDocument/2006/relationships/oleObject" Target="../embeddings/oleObject251.bin"/><Relationship Id="rId7" Type="http://schemas.openxmlformats.org/officeDocument/2006/relationships/tags" Target="../tags/tag663.xml"/><Relationship Id="rId71" Type="http://schemas.openxmlformats.org/officeDocument/2006/relationships/image" Target="../media/image242.emf"/><Relationship Id="rId92" Type="http://schemas.openxmlformats.org/officeDocument/2006/relationships/tags" Target="../tags/tag718.xml"/><Relationship Id="rId2" Type="http://schemas.openxmlformats.org/officeDocument/2006/relationships/tags" Target="../tags/tag658.xml"/><Relationship Id="rId29" Type="http://schemas.openxmlformats.org/officeDocument/2006/relationships/tags" Target="../tags/tag685.xml"/><Relationship Id="rId24" Type="http://schemas.openxmlformats.org/officeDocument/2006/relationships/tags" Target="../tags/tag680.xml"/><Relationship Id="rId40" Type="http://schemas.openxmlformats.org/officeDocument/2006/relationships/tags" Target="../tags/tag696.xml"/><Relationship Id="rId45" Type="http://schemas.openxmlformats.org/officeDocument/2006/relationships/tags" Target="../tags/tag701.xml"/><Relationship Id="rId66" Type="http://schemas.openxmlformats.org/officeDocument/2006/relationships/oleObject" Target="../embeddings/oleObject235.bin"/><Relationship Id="rId87" Type="http://schemas.openxmlformats.org/officeDocument/2006/relationships/image" Target="../media/image250.wmf"/><Relationship Id="rId61" Type="http://schemas.openxmlformats.org/officeDocument/2006/relationships/image" Target="../media/image237.emf"/><Relationship Id="rId82" Type="http://schemas.openxmlformats.org/officeDocument/2006/relationships/oleObject" Target="../embeddings/oleObject243.bin"/><Relationship Id="rId19" Type="http://schemas.openxmlformats.org/officeDocument/2006/relationships/tags" Target="../tags/tag675.xml"/><Relationship Id="rId14" Type="http://schemas.openxmlformats.org/officeDocument/2006/relationships/tags" Target="../tags/tag670.xml"/><Relationship Id="rId30" Type="http://schemas.openxmlformats.org/officeDocument/2006/relationships/tags" Target="../tags/tag686.xml"/><Relationship Id="rId35" Type="http://schemas.openxmlformats.org/officeDocument/2006/relationships/tags" Target="../tags/tag691.xml"/><Relationship Id="rId56" Type="http://schemas.openxmlformats.org/officeDocument/2006/relationships/slideLayout" Target="../slideLayouts/slideLayout2.xml"/><Relationship Id="rId77" Type="http://schemas.openxmlformats.org/officeDocument/2006/relationships/image" Target="../media/image245.wmf"/><Relationship Id="rId100" Type="http://schemas.openxmlformats.org/officeDocument/2006/relationships/oleObject" Target="../embeddings/oleObject249.bin"/><Relationship Id="rId105" Type="http://schemas.openxmlformats.org/officeDocument/2006/relationships/image" Target="../media/image256.emf"/><Relationship Id="rId8" Type="http://schemas.openxmlformats.org/officeDocument/2006/relationships/tags" Target="../tags/tag664.xml"/><Relationship Id="rId51" Type="http://schemas.openxmlformats.org/officeDocument/2006/relationships/tags" Target="../tags/tag707.xml"/><Relationship Id="rId72" Type="http://schemas.openxmlformats.org/officeDocument/2006/relationships/oleObject" Target="../embeddings/oleObject238.bin"/><Relationship Id="rId93" Type="http://schemas.openxmlformats.org/officeDocument/2006/relationships/image" Target="../media/image240.png"/><Relationship Id="rId98" Type="http://schemas.openxmlformats.org/officeDocument/2006/relationships/oleObject" Target="../embeddings/oleObject248.bin"/><Relationship Id="rId3" Type="http://schemas.openxmlformats.org/officeDocument/2006/relationships/tags" Target="../tags/tag659.xml"/><Relationship Id="rId25" Type="http://schemas.openxmlformats.org/officeDocument/2006/relationships/tags" Target="../tags/tag681.xml"/><Relationship Id="rId46" Type="http://schemas.openxmlformats.org/officeDocument/2006/relationships/tags" Target="../tags/tag702.xml"/><Relationship Id="rId67" Type="http://schemas.openxmlformats.org/officeDocument/2006/relationships/image" Target="../media/image240.wmf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tags" Target="../tags/tag726.xml"/><Relationship Id="rId18" Type="http://schemas.openxmlformats.org/officeDocument/2006/relationships/tags" Target="../tags/tag731.xml"/><Relationship Id="rId26" Type="http://schemas.openxmlformats.org/officeDocument/2006/relationships/tags" Target="../tags/tag715.xml"/><Relationship Id="rId21" Type="http://schemas.openxmlformats.org/officeDocument/2006/relationships/tags" Target="../tags/tag734.xml"/><Relationship Id="rId34" Type="http://schemas.openxmlformats.org/officeDocument/2006/relationships/oleObject" Target="../embeddings/oleObject255.bin"/><Relationship Id="rId7" Type="http://schemas.openxmlformats.org/officeDocument/2006/relationships/tags" Target="../tags/tag719.xml"/><Relationship Id="rId12" Type="http://schemas.openxmlformats.org/officeDocument/2006/relationships/tags" Target="../tags/tag725.xml"/><Relationship Id="rId17" Type="http://schemas.openxmlformats.org/officeDocument/2006/relationships/tags" Target="../tags/tag730.xml"/><Relationship Id="rId25" Type="http://schemas.openxmlformats.org/officeDocument/2006/relationships/image" Target="../media/image264.png"/><Relationship Id="rId33" Type="http://schemas.openxmlformats.org/officeDocument/2006/relationships/image" Target="../media/image11.png"/><Relationship Id="rId2" Type="http://schemas.openxmlformats.org/officeDocument/2006/relationships/tags" Target="../tags/tag712.xml"/><Relationship Id="rId16" Type="http://schemas.openxmlformats.org/officeDocument/2006/relationships/tags" Target="../tags/tag729.xml"/><Relationship Id="rId20" Type="http://schemas.openxmlformats.org/officeDocument/2006/relationships/tags" Target="../tags/tag733.xml"/><Relationship Id="rId29" Type="http://schemas.openxmlformats.org/officeDocument/2006/relationships/image" Target="../media/image258.wmf"/><Relationship Id="rId1" Type="http://schemas.openxmlformats.org/officeDocument/2006/relationships/vmlDrawing" Target="../drawings/vmlDrawing17.vml"/><Relationship Id="rId6" Type="http://schemas.openxmlformats.org/officeDocument/2006/relationships/tags" Target="../tags/tag717.xml"/><Relationship Id="rId11" Type="http://schemas.openxmlformats.org/officeDocument/2006/relationships/tags" Target="../tags/tag724.xml"/><Relationship Id="rId24" Type="http://schemas.openxmlformats.org/officeDocument/2006/relationships/tags" Target="../tags/tag714.xml"/><Relationship Id="rId32" Type="http://schemas.openxmlformats.org/officeDocument/2006/relationships/tags" Target="../tags/tag727.xml"/><Relationship Id="rId37" Type="http://schemas.openxmlformats.org/officeDocument/2006/relationships/image" Target="../media/image261.wmf"/><Relationship Id="rId5" Type="http://schemas.openxmlformats.org/officeDocument/2006/relationships/tags" Target="../tags/tag715.xml"/><Relationship Id="rId15" Type="http://schemas.openxmlformats.org/officeDocument/2006/relationships/tags" Target="../tags/tag728.xml"/><Relationship Id="rId23" Type="http://schemas.openxmlformats.org/officeDocument/2006/relationships/notesSlide" Target="../notesSlides/notesSlide21.xml"/><Relationship Id="rId28" Type="http://schemas.openxmlformats.org/officeDocument/2006/relationships/oleObject" Target="../embeddings/oleObject253.bin"/><Relationship Id="rId36" Type="http://schemas.openxmlformats.org/officeDocument/2006/relationships/oleObject" Target="../embeddings/oleObject256.bin"/><Relationship Id="rId10" Type="http://schemas.openxmlformats.org/officeDocument/2006/relationships/tags" Target="../tags/tag723.xml"/><Relationship Id="rId19" Type="http://schemas.openxmlformats.org/officeDocument/2006/relationships/tags" Target="../tags/tag732.xml"/><Relationship Id="rId31" Type="http://schemas.openxmlformats.org/officeDocument/2006/relationships/image" Target="../media/image259.wmf"/><Relationship Id="rId4" Type="http://schemas.openxmlformats.org/officeDocument/2006/relationships/tags" Target="../tags/tag714.xml"/><Relationship Id="rId9" Type="http://schemas.openxmlformats.org/officeDocument/2006/relationships/tags" Target="../tags/tag722.xml"/><Relationship Id="rId14" Type="http://schemas.openxmlformats.org/officeDocument/2006/relationships/tags" Target="../tags/tag727.xml"/><Relationship Id="rId22" Type="http://schemas.openxmlformats.org/officeDocument/2006/relationships/slideLayout" Target="../slideLayouts/slideLayout2.xml"/><Relationship Id="rId27" Type="http://schemas.openxmlformats.org/officeDocument/2006/relationships/image" Target="../media/image265.png"/><Relationship Id="rId30" Type="http://schemas.openxmlformats.org/officeDocument/2006/relationships/oleObject" Target="../embeddings/oleObject254.bin"/><Relationship Id="rId35" Type="http://schemas.openxmlformats.org/officeDocument/2006/relationships/image" Target="../media/image260.wmf"/><Relationship Id="rId8" Type="http://schemas.openxmlformats.org/officeDocument/2006/relationships/tags" Target="../tags/tag720.xml"/><Relationship Id="rId3" Type="http://schemas.openxmlformats.org/officeDocument/2006/relationships/tags" Target="../tags/tag713.xml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tags" Target="../tags/tag759.xml"/><Relationship Id="rId21" Type="http://schemas.openxmlformats.org/officeDocument/2006/relationships/tags" Target="../tags/tag754.xml"/><Relationship Id="rId42" Type="http://schemas.openxmlformats.org/officeDocument/2006/relationships/tags" Target="../tags/tag775.xml"/><Relationship Id="rId47" Type="http://schemas.openxmlformats.org/officeDocument/2006/relationships/tags" Target="../tags/tag780.xml"/><Relationship Id="rId63" Type="http://schemas.openxmlformats.org/officeDocument/2006/relationships/oleObject" Target="../embeddings/oleObject258.bin"/><Relationship Id="rId68" Type="http://schemas.openxmlformats.org/officeDocument/2006/relationships/image" Target="../media/image265.wmf"/><Relationship Id="rId84" Type="http://schemas.openxmlformats.org/officeDocument/2006/relationships/image" Target="../media/image273.emf"/><Relationship Id="rId89" Type="http://schemas.openxmlformats.org/officeDocument/2006/relationships/oleObject" Target="../embeddings/oleObject271.bin"/><Relationship Id="rId16" Type="http://schemas.openxmlformats.org/officeDocument/2006/relationships/tags" Target="../tags/tag749.xml"/><Relationship Id="rId11" Type="http://schemas.openxmlformats.org/officeDocument/2006/relationships/tags" Target="../tags/tag744.xml"/><Relationship Id="rId32" Type="http://schemas.openxmlformats.org/officeDocument/2006/relationships/tags" Target="../tags/tag765.xml"/><Relationship Id="rId37" Type="http://schemas.openxmlformats.org/officeDocument/2006/relationships/tags" Target="../tags/tag770.xml"/><Relationship Id="rId53" Type="http://schemas.openxmlformats.org/officeDocument/2006/relationships/tags" Target="../tags/tag786.xml"/><Relationship Id="rId58" Type="http://schemas.openxmlformats.org/officeDocument/2006/relationships/tags" Target="../tags/tag791.xml"/><Relationship Id="rId74" Type="http://schemas.openxmlformats.org/officeDocument/2006/relationships/image" Target="../media/image268.wmf"/><Relationship Id="rId79" Type="http://schemas.openxmlformats.org/officeDocument/2006/relationships/oleObject" Target="../embeddings/oleObject266.bin"/><Relationship Id="rId5" Type="http://schemas.openxmlformats.org/officeDocument/2006/relationships/tags" Target="../tags/tag738.xml"/><Relationship Id="rId90" Type="http://schemas.openxmlformats.org/officeDocument/2006/relationships/image" Target="../media/image276.emf"/><Relationship Id="rId95" Type="http://schemas.openxmlformats.org/officeDocument/2006/relationships/oleObject" Target="../embeddings/oleObject274.bin"/><Relationship Id="rId22" Type="http://schemas.openxmlformats.org/officeDocument/2006/relationships/tags" Target="../tags/tag755.xml"/><Relationship Id="rId27" Type="http://schemas.openxmlformats.org/officeDocument/2006/relationships/tags" Target="../tags/tag760.xml"/><Relationship Id="rId43" Type="http://schemas.openxmlformats.org/officeDocument/2006/relationships/tags" Target="../tags/tag776.xml"/><Relationship Id="rId48" Type="http://schemas.openxmlformats.org/officeDocument/2006/relationships/tags" Target="../tags/tag781.xml"/><Relationship Id="rId64" Type="http://schemas.openxmlformats.org/officeDocument/2006/relationships/image" Target="../media/image263.emf"/><Relationship Id="rId69" Type="http://schemas.openxmlformats.org/officeDocument/2006/relationships/oleObject" Target="../embeddings/oleObject261.bin"/><Relationship Id="rId80" Type="http://schemas.openxmlformats.org/officeDocument/2006/relationships/image" Target="../media/image271.emf"/><Relationship Id="rId85" Type="http://schemas.openxmlformats.org/officeDocument/2006/relationships/oleObject" Target="../embeddings/oleObject269.bin"/><Relationship Id="rId3" Type="http://schemas.openxmlformats.org/officeDocument/2006/relationships/tags" Target="../tags/tag736.xml"/><Relationship Id="rId12" Type="http://schemas.openxmlformats.org/officeDocument/2006/relationships/tags" Target="../tags/tag745.xml"/><Relationship Id="rId17" Type="http://schemas.openxmlformats.org/officeDocument/2006/relationships/tags" Target="../tags/tag750.xml"/><Relationship Id="rId25" Type="http://schemas.openxmlformats.org/officeDocument/2006/relationships/tags" Target="../tags/tag758.xml"/><Relationship Id="rId33" Type="http://schemas.openxmlformats.org/officeDocument/2006/relationships/tags" Target="../tags/tag766.xml"/><Relationship Id="rId38" Type="http://schemas.openxmlformats.org/officeDocument/2006/relationships/tags" Target="../tags/tag771.xml"/><Relationship Id="rId46" Type="http://schemas.openxmlformats.org/officeDocument/2006/relationships/tags" Target="../tags/tag779.xml"/><Relationship Id="rId59" Type="http://schemas.openxmlformats.org/officeDocument/2006/relationships/slideLayout" Target="../slideLayouts/slideLayout2.xml"/><Relationship Id="rId67" Type="http://schemas.openxmlformats.org/officeDocument/2006/relationships/oleObject" Target="../embeddings/oleObject260.bin"/><Relationship Id="rId20" Type="http://schemas.openxmlformats.org/officeDocument/2006/relationships/tags" Target="../tags/tag753.xml"/><Relationship Id="rId41" Type="http://schemas.openxmlformats.org/officeDocument/2006/relationships/tags" Target="../tags/tag774.xml"/><Relationship Id="rId54" Type="http://schemas.openxmlformats.org/officeDocument/2006/relationships/tags" Target="../tags/tag787.xml"/><Relationship Id="rId62" Type="http://schemas.openxmlformats.org/officeDocument/2006/relationships/image" Target="../media/image262.wmf"/><Relationship Id="rId70" Type="http://schemas.openxmlformats.org/officeDocument/2006/relationships/image" Target="../media/image266.emf"/><Relationship Id="rId75" Type="http://schemas.openxmlformats.org/officeDocument/2006/relationships/oleObject" Target="../embeddings/oleObject264.bin"/><Relationship Id="rId83" Type="http://schemas.openxmlformats.org/officeDocument/2006/relationships/oleObject" Target="../embeddings/oleObject268.bin"/><Relationship Id="rId88" Type="http://schemas.openxmlformats.org/officeDocument/2006/relationships/image" Target="../media/image275.wmf"/><Relationship Id="rId91" Type="http://schemas.openxmlformats.org/officeDocument/2006/relationships/oleObject" Target="../embeddings/oleObject272.bin"/><Relationship Id="rId96" Type="http://schemas.openxmlformats.org/officeDocument/2006/relationships/image" Target="../media/image279.wmf"/><Relationship Id="rId1" Type="http://schemas.openxmlformats.org/officeDocument/2006/relationships/vmlDrawing" Target="../drawings/vmlDrawing18.vml"/><Relationship Id="rId6" Type="http://schemas.openxmlformats.org/officeDocument/2006/relationships/tags" Target="../tags/tag739.xml"/><Relationship Id="rId15" Type="http://schemas.openxmlformats.org/officeDocument/2006/relationships/tags" Target="../tags/tag748.xml"/><Relationship Id="rId23" Type="http://schemas.openxmlformats.org/officeDocument/2006/relationships/tags" Target="../tags/tag756.xml"/><Relationship Id="rId28" Type="http://schemas.openxmlformats.org/officeDocument/2006/relationships/tags" Target="../tags/tag761.xml"/><Relationship Id="rId36" Type="http://schemas.openxmlformats.org/officeDocument/2006/relationships/tags" Target="../tags/tag769.xml"/><Relationship Id="rId49" Type="http://schemas.openxmlformats.org/officeDocument/2006/relationships/tags" Target="../tags/tag782.xml"/><Relationship Id="rId57" Type="http://schemas.openxmlformats.org/officeDocument/2006/relationships/tags" Target="../tags/tag790.xml"/><Relationship Id="rId10" Type="http://schemas.openxmlformats.org/officeDocument/2006/relationships/tags" Target="../tags/tag743.xml"/><Relationship Id="rId31" Type="http://schemas.openxmlformats.org/officeDocument/2006/relationships/tags" Target="../tags/tag764.xml"/><Relationship Id="rId44" Type="http://schemas.openxmlformats.org/officeDocument/2006/relationships/tags" Target="../tags/tag777.xml"/><Relationship Id="rId52" Type="http://schemas.openxmlformats.org/officeDocument/2006/relationships/tags" Target="../tags/tag785.xml"/><Relationship Id="rId60" Type="http://schemas.openxmlformats.org/officeDocument/2006/relationships/notesSlide" Target="../notesSlides/notesSlide22.xml"/><Relationship Id="rId65" Type="http://schemas.openxmlformats.org/officeDocument/2006/relationships/oleObject" Target="../embeddings/oleObject259.bin"/><Relationship Id="rId73" Type="http://schemas.openxmlformats.org/officeDocument/2006/relationships/oleObject" Target="../embeddings/oleObject263.bin"/><Relationship Id="rId78" Type="http://schemas.openxmlformats.org/officeDocument/2006/relationships/image" Target="../media/image270.emf"/><Relationship Id="rId81" Type="http://schemas.openxmlformats.org/officeDocument/2006/relationships/oleObject" Target="../embeddings/oleObject267.bin"/><Relationship Id="rId86" Type="http://schemas.openxmlformats.org/officeDocument/2006/relationships/image" Target="../media/image274.wmf"/><Relationship Id="rId94" Type="http://schemas.openxmlformats.org/officeDocument/2006/relationships/image" Target="../media/image278.wmf"/><Relationship Id="rId99" Type="http://schemas.openxmlformats.org/officeDocument/2006/relationships/image" Target="../media/image284.png"/><Relationship Id="rId101" Type="http://schemas.openxmlformats.org/officeDocument/2006/relationships/image" Target="../media/image240.png"/><Relationship Id="rId4" Type="http://schemas.openxmlformats.org/officeDocument/2006/relationships/tags" Target="../tags/tag737.xml"/><Relationship Id="rId9" Type="http://schemas.openxmlformats.org/officeDocument/2006/relationships/tags" Target="../tags/tag742.xml"/><Relationship Id="rId13" Type="http://schemas.openxmlformats.org/officeDocument/2006/relationships/tags" Target="../tags/tag746.xml"/><Relationship Id="rId18" Type="http://schemas.openxmlformats.org/officeDocument/2006/relationships/tags" Target="../tags/tag751.xml"/><Relationship Id="rId39" Type="http://schemas.openxmlformats.org/officeDocument/2006/relationships/tags" Target="../tags/tag772.xml"/><Relationship Id="rId34" Type="http://schemas.openxmlformats.org/officeDocument/2006/relationships/tags" Target="../tags/tag767.xml"/><Relationship Id="rId50" Type="http://schemas.openxmlformats.org/officeDocument/2006/relationships/tags" Target="../tags/tag783.xml"/><Relationship Id="rId55" Type="http://schemas.openxmlformats.org/officeDocument/2006/relationships/tags" Target="../tags/tag788.xml"/><Relationship Id="rId76" Type="http://schemas.openxmlformats.org/officeDocument/2006/relationships/image" Target="../media/image269.emf"/><Relationship Id="rId97" Type="http://schemas.openxmlformats.org/officeDocument/2006/relationships/tags" Target="../tags/tag761.xml"/><Relationship Id="rId7" Type="http://schemas.openxmlformats.org/officeDocument/2006/relationships/tags" Target="../tags/tag740.xml"/><Relationship Id="rId71" Type="http://schemas.openxmlformats.org/officeDocument/2006/relationships/oleObject" Target="../embeddings/oleObject262.bin"/><Relationship Id="rId92" Type="http://schemas.openxmlformats.org/officeDocument/2006/relationships/image" Target="../media/image277.wmf"/><Relationship Id="rId2" Type="http://schemas.openxmlformats.org/officeDocument/2006/relationships/tags" Target="../tags/tag735.xml"/><Relationship Id="rId29" Type="http://schemas.openxmlformats.org/officeDocument/2006/relationships/tags" Target="../tags/tag762.xml"/><Relationship Id="rId24" Type="http://schemas.openxmlformats.org/officeDocument/2006/relationships/tags" Target="../tags/tag757.xml"/><Relationship Id="rId40" Type="http://schemas.openxmlformats.org/officeDocument/2006/relationships/tags" Target="../tags/tag773.xml"/><Relationship Id="rId45" Type="http://schemas.openxmlformats.org/officeDocument/2006/relationships/tags" Target="../tags/tag778.xml"/><Relationship Id="rId66" Type="http://schemas.openxmlformats.org/officeDocument/2006/relationships/image" Target="../media/image264.emf"/><Relationship Id="rId87" Type="http://schemas.openxmlformats.org/officeDocument/2006/relationships/oleObject" Target="../embeddings/oleObject270.bin"/><Relationship Id="rId61" Type="http://schemas.openxmlformats.org/officeDocument/2006/relationships/oleObject" Target="../embeddings/oleObject257.bin"/><Relationship Id="rId82" Type="http://schemas.openxmlformats.org/officeDocument/2006/relationships/image" Target="../media/image272.wmf"/><Relationship Id="rId19" Type="http://schemas.openxmlformats.org/officeDocument/2006/relationships/tags" Target="../tags/tag752.xml"/><Relationship Id="rId14" Type="http://schemas.openxmlformats.org/officeDocument/2006/relationships/tags" Target="../tags/tag747.xml"/><Relationship Id="rId30" Type="http://schemas.openxmlformats.org/officeDocument/2006/relationships/tags" Target="../tags/tag763.xml"/><Relationship Id="rId35" Type="http://schemas.openxmlformats.org/officeDocument/2006/relationships/tags" Target="../tags/tag768.xml"/><Relationship Id="rId56" Type="http://schemas.openxmlformats.org/officeDocument/2006/relationships/tags" Target="../tags/tag789.xml"/><Relationship Id="rId77" Type="http://schemas.openxmlformats.org/officeDocument/2006/relationships/oleObject" Target="../embeddings/oleObject265.bin"/><Relationship Id="rId100" Type="http://schemas.openxmlformats.org/officeDocument/2006/relationships/tags" Target="../tags/tag818.xml"/><Relationship Id="rId8" Type="http://schemas.openxmlformats.org/officeDocument/2006/relationships/tags" Target="../tags/tag741.xml"/><Relationship Id="rId51" Type="http://schemas.openxmlformats.org/officeDocument/2006/relationships/tags" Target="../tags/tag784.xml"/><Relationship Id="rId72" Type="http://schemas.openxmlformats.org/officeDocument/2006/relationships/image" Target="../media/image267.emf"/><Relationship Id="rId93" Type="http://schemas.openxmlformats.org/officeDocument/2006/relationships/oleObject" Target="../embeddings/oleObject273.bin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tags" Target="../tags/tag816.xml"/><Relationship Id="rId21" Type="http://schemas.openxmlformats.org/officeDocument/2006/relationships/tags" Target="../tags/tag811.xml"/><Relationship Id="rId42" Type="http://schemas.openxmlformats.org/officeDocument/2006/relationships/tags" Target="../tags/tag833.xml"/><Relationship Id="rId47" Type="http://schemas.openxmlformats.org/officeDocument/2006/relationships/tags" Target="../tags/tag838.xml"/><Relationship Id="rId63" Type="http://schemas.openxmlformats.org/officeDocument/2006/relationships/image" Target="../media/image280.emf"/><Relationship Id="rId68" Type="http://schemas.openxmlformats.org/officeDocument/2006/relationships/oleObject" Target="../embeddings/oleObject278.bin"/><Relationship Id="rId84" Type="http://schemas.openxmlformats.org/officeDocument/2006/relationships/oleObject" Target="../embeddings/oleObject286.bin"/><Relationship Id="rId89" Type="http://schemas.openxmlformats.org/officeDocument/2006/relationships/image" Target="../media/image293.emf"/><Relationship Id="rId112" Type="http://schemas.openxmlformats.org/officeDocument/2006/relationships/oleObject" Target="../embeddings/oleObject298.bin"/><Relationship Id="rId16" Type="http://schemas.openxmlformats.org/officeDocument/2006/relationships/tags" Target="../tags/tag806.xml"/><Relationship Id="rId107" Type="http://schemas.openxmlformats.org/officeDocument/2006/relationships/image" Target="../media/image300.wmf"/><Relationship Id="rId11" Type="http://schemas.openxmlformats.org/officeDocument/2006/relationships/tags" Target="../tags/tag801.xml"/><Relationship Id="rId32" Type="http://schemas.openxmlformats.org/officeDocument/2006/relationships/tags" Target="../tags/tag823.xml"/><Relationship Id="rId37" Type="http://schemas.openxmlformats.org/officeDocument/2006/relationships/tags" Target="../tags/tag828.xml"/><Relationship Id="rId53" Type="http://schemas.openxmlformats.org/officeDocument/2006/relationships/tags" Target="../tags/tag844.xml"/><Relationship Id="rId58" Type="http://schemas.openxmlformats.org/officeDocument/2006/relationships/tags" Target="../tags/tag849.xml"/><Relationship Id="rId74" Type="http://schemas.openxmlformats.org/officeDocument/2006/relationships/oleObject" Target="../embeddings/oleObject281.bin"/><Relationship Id="rId79" Type="http://schemas.openxmlformats.org/officeDocument/2006/relationships/image" Target="../media/image288.wmf"/><Relationship Id="rId102" Type="http://schemas.openxmlformats.org/officeDocument/2006/relationships/oleObject" Target="../embeddings/oleObject293.bin"/><Relationship Id="rId5" Type="http://schemas.openxmlformats.org/officeDocument/2006/relationships/tags" Target="../tags/tag795.xml"/><Relationship Id="rId90" Type="http://schemas.openxmlformats.org/officeDocument/2006/relationships/oleObject" Target="../embeddings/oleObject289.bin"/><Relationship Id="rId95" Type="http://schemas.openxmlformats.org/officeDocument/2006/relationships/image" Target="../media/image296.wmf"/><Relationship Id="rId22" Type="http://schemas.openxmlformats.org/officeDocument/2006/relationships/tags" Target="../tags/tag812.xml"/><Relationship Id="rId27" Type="http://schemas.openxmlformats.org/officeDocument/2006/relationships/tags" Target="../tags/tag817.xml"/><Relationship Id="rId43" Type="http://schemas.openxmlformats.org/officeDocument/2006/relationships/tags" Target="../tags/tag834.xml"/><Relationship Id="rId48" Type="http://schemas.openxmlformats.org/officeDocument/2006/relationships/tags" Target="../tags/tag839.xml"/><Relationship Id="rId64" Type="http://schemas.openxmlformats.org/officeDocument/2006/relationships/oleObject" Target="../embeddings/oleObject276.bin"/><Relationship Id="rId69" Type="http://schemas.openxmlformats.org/officeDocument/2006/relationships/image" Target="../media/image283.emf"/><Relationship Id="rId113" Type="http://schemas.openxmlformats.org/officeDocument/2006/relationships/image" Target="../media/image303.wmf"/><Relationship Id="rId80" Type="http://schemas.openxmlformats.org/officeDocument/2006/relationships/oleObject" Target="../embeddings/oleObject284.bin"/><Relationship Id="rId85" Type="http://schemas.openxmlformats.org/officeDocument/2006/relationships/image" Target="../media/image291.emf"/><Relationship Id="rId12" Type="http://schemas.openxmlformats.org/officeDocument/2006/relationships/tags" Target="../tags/tag802.xml"/><Relationship Id="rId17" Type="http://schemas.openxmlformats.org/officeDocument/2006/relationships/tags" Target="../tags/tag807.xml"/><Relationship Id="rId33" Type="http://schemas.openxmlformats.org/officeDocument/2006/relationships/tags" Target="../tags/tag824.xml"/><Relationship Id="rId38" Type="http://schemas.openxmlformats.org/officeDocument/2006/relationships/tags" Target="../tags/tag829.xml"/><Relationship Id="rId59" Type="http://schemas.openxmlformats.org/officeDocument/2006/relationships/tags" Target="../tags/tag850.xml"/><Relationship Id="rId103" Type="http://schemas.openxmlformats.org/officeDocument/2006/relationships/image" Target="../media/image298.wmf"/><Relationship Id="rId108" Type="http://schemas.openxmlformats.org/officeDocument/2006/relationships/oleObject" Target="../embeddings/oleObject296.bin"/><Relationship Id="rId54" Type="http://schemas.openxmlformats.org/officeDocument/2006/relationships/tags" Target="../tags/tag845.xml"/><Relationship Id="rId70" Type="http://schemas.openxmlformats.org/officeDocument/2006/relationships/oleObject" Target="../embeddings/oleObject279.bin"/><Relationship Id="rId75" Type="http://schemas.openxmlformats.org/officeDocument/2006/relationships/image" Target="../media/image286.wmf"/><Relationship Id="rId91" Type="http://schemas.openxmlformats.org/officeDocument/2006/relationships/image" Target="../media/image294.emf"/><Relationship Id="rId96" Type="http://schemas.openxmlformats.org/officeDocument/2006/relationships/oleObject" Target="../embeddings/oleObject292.bin"/><Relationship Id="rId1" Type="http://schemas.openxmlformats.org/officeDocument/2006/relationships/vmlDrawing" Target="../drawings/vmlDrawing19.vml"/><Relationship Id="rId6" Type="http://schemas.openxmlformats.org/officeDocument/2006/relationships/tags" Target="../tags/tag796.xml"/><Relationship Id="rId15" Type="http://schemas.openxmlformats.org/officeDocument/2006/relationships/tags" Target="../tags/tag805.xml"/><Relationship Id="rId23" Type="http://schemas.openxmlformats.org/officeDocument/2006/relationships/tags" Target="../tags/tag813.xml"/><Relationship Id="rId28" Type="http://schemas.openxmlformats.org/officeDocument/2006/relationships/tags" Target="../tags/tag819.xml"/><Relationship Id="rId36" Type="http://schemas.openxmlformats.org/officeDocument/2006/relationships/tags" Target="../tags/tag827.xml"/><Relationship Id="rId49" Type="http://schemas.openxmlformats.org/officeDocument/2006/relationships/tags" Target="../tags/tag840.xml"/><Relationship Id="rId57" Type="http://schemas.openxmlformats.org/officeDocument/2006/relationships/tags" Target="../tags/tag848.xml"/><Relationship Id="rId106" Type="http://schemas.openxmlformats.org/officeDocument/2006/relationships/oleObject" Target="../embeddings/oleObject295.bin"/><Relationship Id="rId10" Type="http://schemas.openxmlformats.org/officeDocument/2006/relationships/tags" Target="../tags/tag800.xml"/><Relationship Id="rId31" Type="http://schemas.openxmlformats.org/officeDocument/2006/relationships/tags" Target="../tags/tag822.xml"/><Relationship Id="rId44" Type="http://schemas.openxmlformats.org/officeDocument/2006/relationships/tags" Target="../tags/tag835.xml"/><Relationship Id="rId52" Type="http://schemas.openxmlformats.org/officeDocument/2006/relationships/tags" Target="../tags/tag843.xml"/><Relationship Id="rId60" Type="http://schemas.openxmlformats.org/officeDocument/2006/relationships/slideLayout" Target="../slideLayouts/slideLayout2.xml"/><Relationship Id="rId65" Type="http://schemas.openxmlformats.org/officeDocument/2006/relationships/image" Target="../media/image281.wmf"/><Relationship Id="rId73" Type="http://schemas.openxmlformats.org/officeDocument/2006/relationships/image" Target="../media/image285.wmf"/><Relationship Id="rId78" Type="http://schemas.openxmlformats.org/officeDocument/2006/relationships/oleObject" Target="../embeddings/oleObject283.bin"/><Relationship Id="rId81" Type="http://schemas.openxmlformats.org/officeDocument/2006/relationships/image" Target="../media/image289.wmf"/><Relationship Id="rId86" Type="http://schemas.openxmlformats.org/officeDocument/2006/relationships/oleObject" Target="../embeddings/oleObject287.bin"/><Relationship Id="rId94" Type="http://schemas.openxmlformats.org/officeDocument/2006/relationships/oleObject" Target="../embeddings/oleObject291.bin"/><Relationship Id="rId99" Type="http://schemas.openxmlformats.org/officeDocument/2006/relationships/image" Target="../media/image110.png"/><Relationship Id="rId101" Type="http://schemas.openxmlformats.org/officeDocument/2006/relationships/image" Target="../media/image240.png"/><Relationship Id="rId4" Type="http://schemas.openxmlformats.org/officeDocument/2006/relationships/tags" Target="../tags/tag794.xml"/><Relationship Id="rId9" Type="http://schemas.openxmlformats.org/officeDocument/2006/relationships/tags" Target="../tags/tag799.xml"/><Relationship Id="rId13" Type="http://schemas.openxmlformats.org/officeDocument/2006/relationships/tags" Target="../tags/tag803.xml"/><Relationship Id="rId18" Type="http://schemas.openxmlformats.org/officeDocument/2006/relationships/tags" Target="../tags/tag808.xml"/><Relationship Id="rId39" Type="http://schemas.openxmlformats.org/officeDocument/2006/relationships/tags" Target="../tags/tag830.xml"/><Relationship Id="rId109" Type="http://schemas.openxmlformats.org/officeDocument/2006/relationships/image" Target="../media/image301.wmf"/><Relationship Id="rId34" Type="http://schemas.openxmlformats.org/officeDocument/2006/relationships/tags" Target="../tags/tag825.xml"/><Relationship Id="rId50" Type="http://schemas.openxmlformats.org/officeDocument/2006/relationships/tags" Target="../tags/tag841.xml"/><Relationship Id="rId55" Type="http://schemas.openxmlformats.org/officeDocument/2006/relationships/tags" Target="../tags/tag846.xml"/><Relationship Id="rId76" Type="http://schemas.openxmlformats.org/officeDocument/2006/relationships/oleObject" Target="../embeddings/oleObject282.bin"/><Relationship Id="rId97" Type="http://schemas.openxmlformats.org/officeDocument/2006/relationships/image" Target="../media/image297.emf"/><Relationship Id="rId104" Type="http://schemas.openxmlformats.org/officeDocument/2006/relationships/oleObject" Target="../embeddings/oleObject294.bin"/><Relationship Id="rId7" Type="http://schemas.openxmlformats.org/officeDocument/2006/relationships/tags" Target="../tags/tag797.xml"/><Relationship Id="rId71" Type="http://schemas.openxmlformats.org/officeDocument/2006/relationships/image" Target="../media/image284.emf"/><Relationship Id="rId92" Type="http://schemas.openxmlformats.org/officeDocument/2006/relationships/oleObject" Target="../embeddings/oleObject290.bin"/><Relationship Id="rId2" Type="http://schemas.openxmlformats.org/officeDocument/2006/relationships/tags" Target="../tags/tag792.xml"/><Relationship Id="rId29" Type="http://schemas.openxmlformats.org/officeDocument/2006/relationships/tags" Target="../tags/tag820.xml"/><Relationship Id="rId24" Type="http://schemas.openxmlformats.org/officeDocument/2006/relationships/tags" Target="../tags/tag814.xml"/><Relationship Id="rId40" Type="http://schemas.openxmlformats.org/officeDocument/2006/relationships/tags" Target="../tags/tag831.xml"/><Relationship Id="rId45" Type="http://schemas.openxmlformats.org/officeDocument/2006/relationships/tags" Target="../tags/tag836.xml"/><Relationship Id="rId66" Type="http://schemas.openxmlformats.org/officeDocument/2006/relationships/oleObject" Target="../embeddings/oleObject277.bin"/><Relationship Id="rId87" Type="http://schemas.openxmlformats.org/officeDocument/2006/relationships/image" Target="../media/image292.emf"/><Relationship Id="rId110" Type="http://schemas.openxmlformats.org/officeDocument/2006/relationships/oleObject" Target="../embeddings/oleObject297.bin"/><Relationship Id="rId61" Type="http://schemas.openxmlformats.org/officeDocument/2006/relationships/notesSlide" Target="../notesSlides/notesSlide23.xml"/><Relationship Id="rId82" Type="http://schemas.openxmlformats.org/officeDocument/2006/relationships/oleObject" Target="../embeddings/oleObject285.bin"/><Relationship Id="rId19" Type="http://schemas.openxmlformats.org/officeDocument/2006/relationships/tags" Target="../tags/tag809.xml"/><Relationship Id="rId14" Type="http://schemas.openxmlformats.org/officeDocument/2006/relationships/tags" Target="../tags/tag804.xml"/><Relationship Id="rId30" Type="http://schemas.openxmlformats.org/officeDocument/2006/relationships/tags" Target="../tags/tag821.xml"/><Relationship Id="rId35" Type="http://schemas.openxmlformats.org/officeDocument/2006/relationships/tags" Target="../tags/tag826.xml"/><Relationship Id="rId56" Type="http://schemas.openxmlformats.org/officeDocument/2006/relationships/tags" Target="../tags/tag847.xml"/><Relationship Id="rId77" Type="http://schemas.openxmlformats.org/officeDocument/2006/relationships/image" Target="../media/image287.wmf"/><Relationship Id="rId100" Type="http://schemas.openxmlformats.org/officeDocument/2006/relationships/tags" Target="../tags/tag871.xml"/><Relationship Id="rId105" Type="http://schemas.openxmlformats.org/officeDocument/2006/relationships/image" Target="../media/image299.wmf"/><Relationship Id="rId8" Type="http://schemas.openxmlformats.org/officeDocument/2006/relationships/tags" Target="../tags/tag798.xml"/><Relationship Id="rId51" Type="http://schemas.openxmlformats.org/officeDocument/2006/relationships/tags" Target="../tags/tag842.xml"/><Relationship Id="rId72" Type="http://schemas.openxmlformats.org/officeDocument/2006/relationships/oleObject" Target="../embeddings/oleObject280.bin"/><Relationship Id="rId93" Type="http://schemas.openxmlformats.org/officeDocument/2006/relationships/image" Target="../media/image295.wmf"/><Relationship Id="rId98" Type="http://schemas.openxmlformats.org/officeDocument/2006/relationships/tags" Target="../tags/tag868.xml"/><Relationship Id="rId3" Type="http://schemas.openxmlformats.org/officeDocument/2006/relationships/tags" Target="../tags/tag793.xml"/><Relationship Id="rId25" Type="http://schemas.openxmlformats.org/officeDocument/2006/relationships/tags" Target="../tags/tag815.xml"/><Relationship Id="rId46" Type="http://schemas.openxmlformats.org/officeDocument/2006/relationships/tags" Target="../tags/tag837.xml"/><Relationship Id="rId67" Type="http://schemas.openxmlformats.org/officeDocument/2006/relationships/image" Target="../media/image282.emf"/><Relationship Id="rId20" Type="http://schemas.openxmlformats.org/officeDocument/2006/relationships/tags" Target="../tags/tag810.xml"/><Relationship Id="rId41" Type="http://schemas.openxmlformats.org/officeDocument/2006/relationships/tags" Target="../tags/tag832.xml"/><Relationship Id="rId62" Type="http://schemas.openxmlformats.org/officeDocument/2006/relationships/oleObject" Target="../embeddings/oleObject275.bin"/><Relationship Id="rId83" Type="http://schemas.openxmlformats.org/officeDocument/2006/relationships/image" Target="../media/image290.wmf"/><Relationship Id="rId88" Type="http://schemas.openxmlformats.org/officeDocument/2006/relationships/oleObject" Target="../embeddings/oleObject288.bin"/><Relationship Id="rId111" Type="http://schemas.openxmlformats.org/officeDocument/2006/relationships/image" Target="../media/image302.wmf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tags" Target="../tags/tag877.xml"/><Relationship Id="rId117" Type="http://schemas.openxmlformats.org/officeDocument/2006/relationships/oleObject" Target="../embeddings/oleObject312.bin"/><Relationship Id="rId21" Type="http://schemas.openxmlformats.org/officeDocument/2006/relationships/tags" Target="../tags/tag872.xml"/><Relationship Id="rId42" Type="http://schemas.openxmlformats.org/officeDocument/2006/relationships/tags" Target="../tags/tag893.xml"/><Relationship Id="rId47" Type="http://schemas.openxmlformats.org/officeDocument/2006/relationships/tags" Target="../tags/tag898.xml"/><Relationship Id="rId89" Type="http://schemas.openxmlformats.org/officeDocument/2006/relationships/tags" Target="../tags/tag871.xml"/><Relationship Id="rId112" Type="http://schemas.openxmlformats.org/officeDocument/2006/relationships/image" Target="../media/image314.emf"/><Relationship Id="rId133" Type="http://schemas.openxmlformats.org/officeDocument/2006/relationships/image" Target="../media/image324.wmf"/><Relationship Id="rId138" Type="http://schemas.openxmlformats.org/officeDocument/2006/relationships/oleObject" Target="../embeddings/oleObject322.bin"/><Relationship Id="rId16" Type="http://schemas.openxmlformats.org/officeDocument/2006/relationships/tags" Target="../tags/tag865.xml"/><Relationship Id="rId107" Type="http://schemas.openxmlformats.org/officeDocument/2006/relationships/oleObject" Target="../embeddings/oleObject307.bin"/><Relationship Id="rId11" Type="http://schemas.openxmlformats.org/officeDocument/2006/relationships/tags" Target="../tags/tag860.xml"/><Relationship Id="rId32" Type="http://schemas.openxmlformats.org/officeDocument/2006/relationships/tags" Target="../tags/tag883.xml"/><Relationship Id="rId37" Type="http://schemas.openxmlformats.org/officeDocument/2006/relationships/tags" Target="../tags/tag888.xml"/><Relationship Id="rId53" Type="http://schemas.openxmlformats.org/officeDocument/2006/relationships/tags" Target="../tags/tag904.xml"/><Relationship Id="rId58" Type="http://schemas.openxmlformats.org/officeDocument/2006/relationships/oleObject" Target="../embeddings/oleObject280.bin"/><Relationship Id="rId102" Type="http://schemas.openxmlformats.org/officeDocument/2006/relationships/image" Target="../media/image309.wmf"/><Relationship Id="rId123" Type="http://schemas.openxmlformats.org/officeDocument/2006/relationships/oleObject" Target="../embeddings/oleObject315.bin"/><Relationship Id="rId128" Type="http://schemas.openxmlformats.org/officeDocument/2006/relationships/image" Target="../media/image322.emf"/><Relationship Id="rId144" Type="http://schemas.openxmlformats.org/officeDocument/2006/relationships/oleObject" Target="../embeddings/oleObject325.bin"/><Relationship Id="rId5" Type="http://schemas.openxmlformats.org/officeDocument/2006/relationships/tags" Target="../tags/tag854.xml"/><Relationship Id="rId90" Type="http://schemas.openxmlformats.org/officeDocument/2006/relationships/image" Target="../media/image240.png"/><Relationship Id="rId95" Type="http://schemas.openxmlformats.org/officeDocument/2006/relationships/oleObject" Target="../embeddings/oleObject301.bin"/><Relationship Id="rId22" Type="http://schemas.openxmlformats.org/officeDocument/2006/relationships/tags" Target="../tags/tag873.xml"/><Relationship Id="rId27" Type="http://schemas.openxmlformats.org/officeDocument/2006/relationships/tags" Target="../tags/tag878.xml"/><Relationship Id="rId43" Type="http://schemas.openxmlformats.org/officeDocument/2006/relationships/tags" Target="../tags/tag894.xml"/><Relationship Id="rId48" Type="http://schemas.openxmlformats.org/officeDocument/2006/relationships/tags" Target="../tags/tag899.xml"/><Relationship Id="rId113" Type="http://schemas.openxmlformats.org/officeDocument/2006/relationships/oleObject" Target="../embeddings/oleObject310.bin"/><Relationship Id="rId118" Type="http://schemas.openxmlformats.org/officeDocument/2006/relationships/image" Target="../media/image317.wmf"/><Relationship Id="rId134" Type="http://schemas.openxmlformats.org/officeDocument/2006/relationships/oleObject" Target="../embeddings/oleObject320.bin"/><Relationship Id="rId139" Type="http://schemas.openxmlformats.org/officeDocument/2006/relationships/image" Target="../media/image327.wmf"/><Relationship Id="rId85" Type="http://schemas.openxmlformats.org/officeDocument/2006/relationships/tags" Target="../tags/tag868.xml"/><Relationship Id="rId12" Type="http://schemas.openxmlformats.org/officeDocument/2006/relationships/tags" Target="../tags/tag861.xml"/><Relationship Id="rId17" Type="http://schemas.openxmlformats.org/officeDocument/2006/relationships/tags" Target="../tags/tag866.xml"/><Relationship Id="rId33" Type="http://schemas.openxmlformats.org/officeDocument/2006/relationships/tags" Target="../tags/tag884.xml"/><Relationship Id="rId38" Type="http://schemas.openxmlformats.org/officeDocument/2006/relationships/tags" Target="../tags/tag889.xml"/><Relationship Id="rId59" Type="http://schemas.openxmlformats.org/officeDocument/2006/relationships/image" Target="../media/image285.wmf"/><Relationship Id="rId103" Type="http://schemas.openxmlformats.org/officeDocument/2006/relationships/oleObject" Target="../embeddings/oleObject305.bin"/><Relationship Id="rId108" Type="http://schemas.openxmlformats.org/officeDocument/2006/relationships/image" Target="../media/image312.emf"/><Relationship Id="rId124" Type="http://schemas.openxmlformats.org/officeDocument/2006/relationships/image" Target="../media/image320.emf"/><Relationship Id="rId129" Type="http://schemas.openxmlformats.org/officeDocument/2006/relationships/oleObject" Target="../embeddings/oleObject318.bin"/><Relationship Id="rId54" Type="http://schemas.openxmlformats.org/officeDocument/2006/relationships/tags" Target="../tags/tag905.xml"/><Relationship Id="rId91" Type="http://schemas.openxmlformats.org/officeDocument/2006/relationships/oleObject" Target="../embeddings/oleObject299.bin"/><Relationship Id="rId96" Type="http://schemas.openxmlformats.org/officeDocument/2006/relationships/image" Target="../media/image306.emf"/><Relationship Id="rId140" Type="http://schemas.openxmlformats.org/officeDocument/2006/relationships/oleObject" Target="../embeddings/oleObject323.bin"/><Relationship Id="rId145" Type="http://schemas.openxmlformats.org/officeDocument/2006/relationships/image" Target="../media/image330.wmf"/><Relationship Id="rId1" Type="http://schemas.openxmlformats.org/officeDocument/2006/relationships/vmlDrawing" Target="../drawings/vmlDrawing20.vml"/><Relationship Id="rId6" Type="http://schemas.openxmlformats.org/officeDocument/2006/relationships/tags" Target="../tags/tag855.xml"/><Relationship Id="rId23" Type="http://schemas.openxmlformats.org/officeDocument/2006/relationships/tags" Target="../tags/tag874.xml"/><Relationship Id="rId28" Type="http://schemas.openxmlformats.org/officeDocument/2006/relationships/tags" Target="../tags/tag879.xml"/><Relationship Id="rId49" Type="http://schemas.openxmlformats.org/officeDocument/2006/relationships/tags" Target="../tags/tag900.xml"/><Relationship Id="rId114" Type="http://schemas.openxmlformats.org/officeDocument/2006/relationships/image" Target="../media/image315.wmf"/><Relationship Id="rId119" Type="http://schemas.openxmlformats.org/officeDocument/2006/relationships/oleObject" Target="../embeddings/oleObject313.bin"/><Relationship Id="rId10" Type="http://schemas.openxmlformats.org/officeDocument/2006/relationships/tags" Target="../tags/tag859.xml"/><Relationship Id="rId31" Type="http://schemas.openxmlformats.org/officeDocument/2006/relationships/tags" Target="../tags/tag882.xml"/><Relationship Id="rId44" Type="http://schemas.openxmlformats.org/officeDocument/2006/relationships/tags" Target="../tags/tag895.xml"/><Relationship Id="rId52" Type="http://schemas.openxmlformats.org/officeDocument/2006/relationships/tags" Target="../tags/tag903.xml"/><Relationship Id="rId86" Type="http://schemas.openxmlformats.org/officeDocument/2006/relationships/image" Target="../media/image110.png"/><Relationship Id="rId94" Type="http://schemas.openxmlformats.org/officeDocument/2006/relationships/image" Target="../media/image305.wmf"/><Relationship Id="rId99" Type="http://schemas.openxmlformats.org/officeDocument/2006/relationships/oleObject" Target="../embeddings/oleObject303.bin"/><Relationship Id="rId101" Type="http://schemas.openxmlformats.org/officeDocument/2006/relationships/oleObject" Target="../embeddings/oleObject304.bin"/><Relationship Id="rId122" Type="http://schemas.openxmlformats.org/officeDocument/2006/relationships/image" Target="../media/image319.wmf"/><Relationship Id="rId130" Type="http://schemas.openxmlformats.org/officeDocument/2006/relationships/image" Target="../media/image323.emf"/><Relationship Id="rId135" Type="http://schemas.openxmlformats.org/officeDocument/2006/relationships/image" Target="../media/image325.emf"/><Relationship Id="rId143" Type="http://schemas.openxmlformats.org/officeDocument/2006/relationships/image" Target="../media/image329.wmf"/><Relationship Id="rId4" Type="http://schemas.openxmlformats.org/officeDocument/2006/relationships/tags" Target="../tags/tag853.xml"/><Relationship Id="rId9" Type="http://schemas.openxmlformats.org/officeDocument/2006/relationships/tags" Target="../tags/tag858.xml"/><Relationship Id="rId13" Type="http://schemas.openxmlformats.org/officeDocument/2006/relationships/tags" Target="../tags/tag862.xml"/><Relationship Id="rId18" Type="http://schemas.openxmlformats.org/officeDocument/2006/relationships/tags" Target="../tags/tag867.xml"/><Relationship Id="rId39" Type="http://schemas.openxmlformats.org/officeDocument/2006/relationships/tags" Target="../tags/tag890.xml"/><Relationship Id="rId109" Type="http://schemas.openxmlformats.org/officeDocument/2006/relationships/oleObject" Target="../embeddings/oleObject308.bin"/><Relationship Id="rId34" Type="http://schemas.openxmlformats.org/officeDocument/2006/relationships/tags" Target="../tags/tag885.xml"/><Relationship Id="rId50" Type="http://schemas.openxmlformats.org/officeDocument/2006/relationships/tags" Target="../tags/tag901.xml"/><Relationship Id="rId55" Type="http://schemas.openxmlformats.org/officeDocument/2006/relationships/tags" Target="../tags/tag906.xml"/><Relationship Id="rId97" Type="http://schemas.openxmlformats.org/officeDocument/2006/relationships/oleObject" Target="../embeddings/oleObject302.bin"/><Relationship Id="rId104" Type="http://schemas.openxmlformats.org/officeDocument/2006/relationships/image" Target="../media/image310.emf"/><Relationship Id="rId120" Type="http://schemas.openxmlformats.org/officeDocument/2006/relationships/image" Target="../media/image318.wmf"/><Relationship Id="rId125" Type="http://schemas.openxmlformats.org/officeDocument/2006/relationships/oleObject" Target="../embeddings/oleObject316.bin"/><Relationship Id="rId141" Type="http://schemas.openxmlformats.org/officeDocument/2006/relationships/image" Target="../media/image328.emf"/><Relationship Id="rId146" Type="http://schemas.openxmlformats.org/officeDocument/2006/relationships/oleObject" Target="../embeddings/oleObject326.bin"/><Relationship Id="rId7" Type="http://schemas.openxmlformats.org/officeDocument/2006/relationships/tags" Target="../tags/tag856.xml"/><Relationship Id="rId92" Type="http://schemas.openxmlformats.org/officeDocument/2006/relationships/image" Target="../media/image304.emf"/><Relationship Id="rId2" Type="http://schemas.openxmlformats.org/officeDocument/2006/relationships/tags" Target="../tags/tag851.xml"/><Relationship Id="rId29" Type="http://schemas.openxmlformats.org/officeDocument/2006/relationships/tags" Target="../tags/tag880.xml"/><Relationship Id="rId24" Type="http://schemas.openxmlformats.org/officeDocument/2006/relationships/tags" Target="../tags/tag875.xml"/><Relationship Id="rId40" Type="http://schemas.openxmlformats.org/officeDocument/2006/relationships/tags" Target="../tags/tag891.xml"/><Relationship Id="rId45" Type="http://schemas.openxmlformats.org/officeDocument/2006/relationships/tags" Target="../tags/tag896.xml"/><Relationship Id="rId110" Type="http://schemas.openxmlformats.org/officeDocument/2006/relationships/image" Target="../media/image313.wmf"/><Relationship Id="rId115" Type="http://schemas.openxmlformats.org/officeDocument/2006/relationships/oleObject" Target="../embeddings/oleObject311.bin"/><Relationship Id="rId131" Type="http://schemas.openxmlformats.org/officeDocument/2006/relationships/image" Target="../media/image332.png"/><Relationship Id="rId136" Type="http://schemas.openxmlformats.org/officeDocument/2006/relationships/oleObject" Target="../embeddings/oleObject321.bin"/><Relationship Id="rId19" Type="http://schemas.openxmlformats.org/officeDocument/2006/relationships/tags" Target="../tags/tag869.xml"/><Relationship Id="rId14" Type="http://schemas.openxmlformats.org/officeDocument/2006/relationships/tags" Target="../tags/tag863.xml"/><Relationship Id="rId30" Type="http://schemas.openxmlformats.org/officeDocument/2006/relationships/tags" Target="../tags/tag881.xml"/><Relationship Id="rId35" Type="http://schemas.openxmlformats.org/officeDocument/2006/relationships/tags" Target="../tags/tag886.xml"/><Relationship Id="rId56" Type="http://schemas.openxmlformats.org/officeDocument/2006/relationships/slideLayout" Target="../slideLayouts/slideLayout2.xml"/><Relationship Id="rId100" Type="http://schemas.openxmlformats.org/officeDocument/2006/relationships/image" Target="../media/image308.emf"/><Relationship Id="rId105" Type="http://schemas.openxmlformats.org/officeDocument/2006/relationships/oleObject" Target="../embeddings/oleObject306.bin"/><Relationship Id="rId126" Type="http://schemas.openxmlformats.org/officeDocument/2006/relationships/image" Target="../media/image321.wmf"/><Relationship Id="rId147" Type="http://schemas.openxmlformats.org/officeDocument/2006/relationships/image" Target="../media/image331.emf"/><Relationship Id="rId8" Type="http://schemas.openxmlformats.org/officeDocument/2006/relationships/tags" Target="../tags/tag857.xml"/><Relationship Id="rId51" Type="http://schemas.openxmlformats.org/officeDocument/2006/relationships/tags" Target="../tags/tag902.xml"/><Relationship Id="rId93" Type="http://schemas.openxmlformats.org/officeDocument/2006/relationships/oleObject" Target="../embeddings/oleObject300.bin"/><Relationship Id="rId98" Type="http://schemas.openxmlformats.org/officeDocument/2006/relationships/image" Target="../media/image307.emf"/><Relationship Id="rId121" Type="http://schemas.openxmlformats.org/officeDocument/2006/relationships/oleObject" Target="../embeddings/oleObject314.bin"/><Relationship Id="rId142" Type="http://schemas.openxmlformats.org/officeDocument/2006/relationships/oleObject" Target="../embeddings/oleObject324.bin"/><Relationship Id="rId3" Type="http://schemas.openxmlformats.org/officeDocument/2006/relationships/tags" Target="../tags/tag852.xml"/><Relationship Id="rId25" Type="http://schemas.openxmlformats.org/officeDocument/2006/relationships/tags" Target="../tags/tag876.xml"/><Relationship Id="rId46" Type="http://schemas.openxmlformats.org/officeDocument/2006/relationships/tags" Target="../tags/tag897.xml"/><Relationship Id="rId116" Type="http://schemas.openxmlformats.org/officeDocument/2006/relationships/image" Target="../media/image316.wmf"/><Relationship Id="rId137" Type="http://schemas.openxmlformats.org/officeDocument/2006/relationships/image" Target="../media/image326.emf"/><Relationship Id="rId20" Type="http://schemas.openxmlformats.org/officeDocument/2006/relationships/tags" Target="../tags/tag870.xml"/><Relationship Id="rId41" Type="http://schemas.openxmlformats.org/officeDocument/2006/relationships/tags" Target="../tags/tag892.xml"/><Relationship Id="rId111" Type="http://schemas.openxmlformats.org/officeDocument/2006/relationships/oleObject" Target="../embeddings/oleObject309.bin"/><Relationship Id="rId132" Type="http://schemas.openxmlformats.org/officeDocument/2006/relationships/oleObject" Target="../embeddings/oleObject319.bin"/><Relationship Id="rId15" Type="http://schemas.openxmlformats.org/officeDocument/2006/relationships/tags" Target="../tags/tag864.xml"/><Relationship Id="rId36" Type="http://schemas.openxmlformats.org/officeDocument/2006/relationships/tags" Target="../tags/tag887.xml"/><Relationship Id="rId57" Type="http://schemas.openxmlformats.org/officeDocument/2006/relationships/notesSlide" Target="../notesSlides/notesSlide24.xml"/><Relationship Id="rId106" Type="http://schemas.openxmlformats.org/officeDocument/2006/relationships/image" Target="../media/image311.emf"/><Relationship Id="rId127" Type="http://schemas.openxmlformats.org/officeDocument/2006/relationships/oleObject" Target="../embeddings/oleObject317.bin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tags" Target="../tags/tag918.xml"/><Relationship Id="rId18" Type="http://schemas.openxmlformats.org/officeDocument/2006/relationships/tags" Target="../tags/tag923.xml"/><Relationship Id="rId26" Type="http://schemas.openxmlformats.org/officeDocument/2006/relationships/tags" Target="../tags/tag931.xml"/><Relationship Id="rId39" Type="http://schemas.openxmlformats.org/officeDocument/2006/relationships/oleObject" Target="../embeddings/oleObject332.bin"/><Relationship Id="rId21" Type="http://schemas.openxmlformats.org/officeDocument/2006/relationships/tags" Target="../tags/tag926.xml"/><Relationship Id="rId34" Type="http://schemas.openxmlformats.org/officeDocument/2006/relationships/image" Target="../media/image335.wmf"/><Relationship Id="rId42" Type="http://schemas.openxmlformats.org/officeDocument/2006/relationships/image" Target="../media/image339.wmf"/><Relationship Id="rId47" Type="http://schemas.openxmlformats.org/officeDocument/2006/relationships/oleObject" Target="../embeddings/oleObject336.bin"/><Relationship Id="rId50" Type="http://schemas.openxmlformats.org/officeDocument/2006/relationships/image" Target="../media/image343.wmf"/><Relationship Id="rId55" Type="http://schemas.openxmlformats.org/officeDocument/2006/relationships/tags" Target="../tags/tag1045.xml"/><Relationship Id="rId7" Type="http://schemas.openxmlformats.org/officeDocument/2006/relationships/tags" Target="../tags/tag912.xml"/><Relationship Id="rId2" Type="http://schemas.openxmlformats.org/officeDocument/2006/relationships/tags" Target="../tags/tag907.xml"/><Relationship Id="rId16" Type="http://schemas.openxmlformats.org/officeDocument/2006/relationships/tags" Target="../tags/tag921.xml"/><Relationship Id="rId29" Type="http://schemas.openxmlformats.org/officeDocument/2006/relationships/oleObject" Target="../embeddings/oleObject327.bin"/><Relationship Id="rId11" Type="http://schemas.openxmlformats.org/officeDocument/2006/relationships/tags" Target="../tags/tag916.xml"/><Relationship Id="rId24" Type="http://schemas.openxmlformats.org/officeDocument/2006/relationships/tags" Target="../tags/tag929.xml"/><Relationship Id="rId32" Type="http://schemas.openxmlformats.org/officeDocument/2006/relationships/image" Target="../media/image334.wmf"/><Relationship Id="rId37" Type="http://schemas.openxmlformats.org/officeDocument/2006/relationships/oleObject" Target="../embeddings/oleObject331.bin"/><Relationship Id="rId40" Type="http://schemas.openxmlformats.org/officeDocument/2006/relationships/image" Target="../media/image338.wmf"/><Relationship Id="rId45" Type="http://schemas.openxmlformats.org/officeDocument/2006/relationships/oleObject" Target="../embeddings/oleObject335.bin"/><Relationship Id="rId53" Type="http://schemas.openxmlformats.org/officeDocument/2006/relationships/tags" Target="../tags/tag1042.xml"/><Relationship Id="rId5" Type="http://schemas.openxmlformats.org/officeDocument/2006/relationships/tags" Target="../tags/tag910.xml"/><Relationship Id="rId10" Type="http://schemas.openxmlformats.org/officeDocument/2006/relationships/tags" Target="../tags/tag915.xml"/><Relationship Id="rId19" Type="http://schemas.openxmlformats.org/officeDocument/2006/relationships/tags" Target="../tags/tag924.xml"/><Relationship Id="rId31" Type="http://schemas.openxmlformats.org/officeDocument/2006/relationships/oleObject" Target="../embeddings/oleObject328.bin"/><Relationship Id="rId44" Type="http://schemas.openxmlformats.org/officeDocument/2006/relationships/image" Target="../media/image340.wmf"/><Relationship Id="rId52" Type="http://schemas.openxmlformats.org/officeDocument/2006/relationships/image" Target="../media/image344.wmf"/><Relationship Id="rId4" Type="http://schemas.openxmlformats.org/officeDocument/2006/relationships/tags" Target="../tags/tag909.xml"/><Relationship Id="rId9" Type="http://schemas.openxmlformats.org/officeDocument/2006/relationships/tags" Target="../tags/tag914.xml"/><Relationship Id="rId14" Type="http://schemas.openxmlformats.org/officeDocument/2006/relationships/tags" Target="../tags/tag919.xml"/><Relationship Id="rId22" Type="http://schemas.openxmlformats.org/officeDocument/2006/relationships/tags" Target="../tags/tag927.xml"/><Relationship Id="rId27" Type="http://schemas.openxmlformats.org/officeDocument/2006/relationships/slideLayout" Target="../slideLayouts/slideLayout2.xml"/><Relationship Id="rId30" Type="http://schemas.openxmlformats.org/officeDocument/2006/relationships/image" Target="../media/image333.wmf"/><Relationship Id="rId35" Type="http://schemas.openxmlformats.org/officeDocument/2006/relationships/oleObject" Target="../embeddings/oleObject330.bin"/><Relationship Id="rId43" Type="http://schemas.openxmlformats.org/officeDocument/2006/relationships/oleObject" Target="../embeddings/oleObject334.bin"/><Relationship Id="rId48" Type="http://schemas.openxmlformats.org/officeDocument/2006/relationships/image" Target="../media/image342.wmf"/><Relationship Id="rId56" Type="http://schemas.openxmlformats.org/officeDocument/2006/relationships/image" Target="../media/image240.png"/><Relationship Id="rId8" Type="http://schemas.openxmlformats.org/officeDocument/2006/relationships/tags" Target="../tags/tag913.xml"/><Relationship Id="rId51" Type="http://schemas.openxmlformats.org/officeDocument/2006/relationships/oleObject" Target="../embeddings/oleObject338.bin"/><Relationship Id="rId3" Type="http://schemas.openxmlformats.org/officeDocument/2006/relationships/tags" Target="../tags/tag908.xml"/><Relationship Id="rId12" Type="http://schemas.openxmlformats.org/officeDocument/2006/relationships/tags" Target="../tags/tag917.xml"/><Relationship Id="rId17" Type="http://schemas.openxmlformats.org/officeDocument/2006/relationships/tags" Target="../tags/tag922.xml"/><Relationship Id="rId25" Type="http://schemas.openxmlformats.org/officeDocument/2006/relationships/tags" Target="../tags/tag930.xml"/><Relationship Id="rId33" Type="http://schemas.openxmlformats.org/officeDocument/2006/relationships/oleObject" Target="../embeddings/oleObject329.bin"/><Relationship Id="rId38" Type="http://schemas.openxmlformats.org/officeDocument/2006/relationships/image" Target="../media/image337.wmf"/><Relationship Id="rId46" Type="http://schemas.openxmlformats.org/officeDocument/2006/relationships/image" Target="../media/image341.wmf"/><Relationship Id="rId20" Type="http://schemas.openxmlformats.org/officeDocument/2006/relationships/tags" Target="../tags/tag925.xml"/><Relationship Id="rId41" Type="http://schemas.openxmlformats.org/officeDocument/2006/relationships/oleObject" Target="../embeddings/oleObject333.bin"/><Relationship Id="rId54" Type="http://schemas.openxmlformats.org/officeDocument/2006/relationships/image" Target="../media/image110.png"/><Relationship Id="rId1" Type="http://schemas.openxmlformats.org/officeDocument/2006/relationships/vmlDrawing" Target="../drawings/vmlDrawing21.vml"/><Relationship Id="rId6" Type="http://schemas.openxmlformats.org/officeDocument/2006/relationships/tags" Target="../tags/tag911.xml"/><Relationship Id="rId15" Type="http://schemas.openxmlformats.org/officeDocument/2006/relationships/tags" Target="../tags/tag920.xml"/><Relationship Id="rId23" Type="http://schemas.openxmlformats.org/officeDocument/2006/relationships/tags" Target="../tags/tag928.xml"/><Relationship Id="rId28" Type="http://schemas.openxmlformats.org/officeDocument/2006/relationships/notesSlide" Target="../notesSlides/notesSlide25.xml"/><Relationship Id="rId36" Type="http://schemas.openxmlformats.org/officeDocument/2006/relationships/image" Target="../media/image336.wmf"/><Relationship Id="rId49" Type="http://schemas.openxmlformats.org/officeDocument/2006/relationships/oleObject" Target="../embeddings/oleObject337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938.xml"/><Relationship Id="rId13" Type="http://schemas.openxmlformats.org/officeDocument/2006/relationships/tags" Target="../tags/tag943.xml"/><Relationship Id="rId18" Type="http://schemas.openxmlformats.org/officeDocument/2006/relationships/tags" Target="../tags/tag948.xml"/><Relationship Id="rId26" Type="http://schemas.openxmlformats.org/officeDocument/2006/relationships/image" Target="../media/image347.wmf"/><Relationship Id="rId3" Type="http://schemas.openxmlformats.org/officeDocument/2006/relationships/tags" Target="../tags/tag933.xml"/><Relationship Id="rId21" Type="http://schemas.openxmlformats.org/officeDocument/2006/relationships/oleObject" Target="../embeddings/oleObject339.bin"/><Relationship Id="rId7" Type="http://schemas.openxmlformats.org/officeDocument/2006/relationships/tags" Target="../tags/tag937.xml"/><Relationship Id="rId12" Type="http://schemas.openxmlformats.org/officeDocument/2006/relationships/tags" Target="../tags/tag942.xml"/><Relationship Id="rId17" Type="http://schemas.openxmlformats.org/officeDocument/2006/relationships/tags" Target="../tags/tag947.xml"/><Relationship Id="rId25" Type="http://schemas.openxmlformats.org/officeDocument/2006/relationships/oleObject" Target="../embeddings/oleObject341.bin"/><Relationship Id="rId2" Type="http://schemas.openxmlformats.org/officeDocument/2006/relationships/tags" Target="../tags/tag932.xml"/><Relationship Id="rId16" Type="http://schemas.openxmlformats.org/officeDocument/2006/relationships/tags" Target="../tags/tag946.xml"/><Relationship Id="rId20" Type="http://schemas.openxmlformats.org/officeDocument/2006/relationships/notesSlide" Target="../notesSlides/notesSlide26.xml"/><Relationship Id="rId29" Type="http://schemas.openxmlformats.org/officeDocument/2006/relationships/oleObject" Target="../embeddings/oleObject343.bin"/><Relationship Id="rId1" Type="http://schemas.openxmlformats.org/officeDocument/2006/relationships/vmlDrawing" Target="../drawings/vmlDrawing22.vml"/><Relationship Id="rId6" Type="http://schemas.openxmlformats.org/officeDocument/2006/relationships/tags" Target="../tags/tag936.xml"/><Relationship Id="rId11" Type="http://schemas.openxmlformats.org/officeDocument/2006/relationships/tags" Target="../tags/tag941.xml"/><Relationship Id="rId24" Type="http://schemas.openxmlformats.org/officeDocument/2006/relationships/image" Target="../media/image346.wmf"/><Relationship Id="rId32" Type="http://schemas.openxmlformats.org/officeDocument/2006/relationships/image" Target="../media/image11.png"/><Relationship Id="rId5" Type="http://schemas.openxmlformats.org/officeDocument/2006/relationships/tags" Target="../tags/tag935.xml"/><Relationship Id="rId15" Type="http://schemas.openxmlformats.org/officeDocument/2006/relationships/tags" Target="../tags/tag945.xml"/><Relationship Id="rId23" Type="http://schemas.openxmlformats.org/officeDocument/2006/relationships/oleObject" Target="../embeddings/oleObject340.bin"/><Relationship Id="rId28" Type="http://schemas.openxmlformats.org/officeDocument/2006/relationships/image" Target="../media/image348.wmf"/><Relationship Id="rId10" Type="http://schemas.openxmlformats.org/officeDocument/2006/relationships/tags" Target="../tags/tag940.xml"/><Relationship Id="rId19" Type="http://schemas.openxmlformats.org/officeDocument/2006/relationships/slideLayout" Target="../slideLayouts/slideLayout2.xml"/><Relationship Id="rId31" Type="http://schemas.openxmlformats.org/officeDocument/2006/relationships/tags" Target="../tags/tag948.xml"/><Relationship Id="rId4" Type="http://schemas.openxmlformats.org/officeDocument/2006/relationships/tags" Target="../tags/tag934.xml"/><Relationship Id="rId9" Type="http://schemas.openxmlformats.org/officeDocument/2006/relationships/tags" Target="../tags/tag939.xml"/><Relationship Id="rId14" Type="http://schemas.openxmlformats.org/officeDocument/2006/relationships/tags" Target="../tags/tag944.xml"/><Relationship Id="rId22" Type="http://schemas.openxmlformats.org/officeDocument/2006/relationships/image" Target="../media/image345.wmf"/><Relationship Id="rId27" Type="http://schemas.openxmlformats.org/officeDocument/2006/relationships/oleObject" Target="../embeddings/oleObject342.bin"/><Relationship Id="rId30" Type="http://schemas.openxmlformats.org/officeDocument/2006/relationships/image" Target="../media/image349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tags" Target="../tags/tag951.xml"/><Relationship Id="rId7" Type="http://schemas.openxmlformats.org/officeDocument/2006/relationships/image" Target="../media/image355.png"/><Relationship Id="rId2" Type="http://schemas.openxmlformats.org/officeDocument/2006/relationships/tags" Target="../tags/tag950.xml"/><Relationship Id="rId1" Type="http://schemas.openxmlformats.org/officeDocument/2006/relationships/tags" Target="../tags/tag949.xml"/><Relationship Id="rId6" Type="http://schemas.openxmlformats.org/officeDocument/2006/relationships/tags" Target="../tags/tag950.xml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tags" Target="../tags/tag963.xml"/><Relationship Id="rId18" Type="http://schemas.openxmlformats.org/officeDocument/2006/relationships/tags" Target="../tags/tag968.xml"/><Relationship Id="rId26" Type="http://schemas.openxmlformats.org/officeDocument/2006/relationships/tags" Target="../tags/tag976.xml"/><Relationship Id="rId39" Type="http://schemas.openxmlformats.org/officeDocument/2006/relationships/image" Target="../media/image353.wmf"/><Relationship Id="rId21" Type="http://schemas.openxmlformats.org/officeDocument/2006/relationships/tags" Target="../tags/tag971.xml"/><Relationship Id="rId34" Type="http://schemas.openxmlformats.org/officeDocument/2006/relationships/oleObject" Target="../embeddings/oleObject345.bin"/><Relationship Id="rId42" Type="http://schemas.openxmlformats.org/officeDocument/2006/relationships/oleObject" Target="../embeddings/oleObject349.bin"/><Relationship Id="rId47" Type="http://schemas.openxmlformats.org/officeDocument/2006/relationships/image" Target="../media/image355.png"/><Relationship Id="rId50" Type="http://schemas.openxmlformats.org/officeDocument/2006/relationships/oleObject" Target="../embeddings/oleObject351.bin"/><Relationship Id="rId7" Type="http://schemas.openxmlformats.org/officeDocument/2006/relationships/tags" Target="../tags/tag957.xml"/><Relationship Id="rId2" Type="http://schemas.openxmlformats.org/officeDocument/2006/relationships/tags" Target="../tags/tag952.xml"/><Relationship Id="rId16" Type="http://schemas.openxmlformats.org/officeDocument/2006/relationships/tags" Target="../tags/tag966.xml"/><Relationship Id="rId29" Type="http://schemas.openxmlformats.org/officeDocument/2006/relationships/tags" Target="../tags/tag979.xml"/><Relationship Id="rId11" Type="http://schemas.openxmlformats.org/officeDocument/2006/relationships/tags" Target="../tags/tag961.xml"/><Relationship Id="rId24" Type="http://schemas.openxmlformats.org/officeDocument/2006/relationships/tags" Target="../tags/tag974.xml"/><Relationship Id="rId32" Type="http://schemas.openxmlformats.org/officeDocument/2006/relationships/oleObject" Target="../embeddings/oleObject344.bin"/><Relationship Id="rId37" Type="http://schemas.openxmlformats.org/officeDocument/2006/relationships/image" Target="../media/image352.wmf"/><Relationship Id="rId40" Type="http://schemas.openxmlformats.org/officeDocument/2006/relationships/oleObject" Target="../embeddings/oleObject348.bin"/><Relationship Id="rId45" Type="http://schemas.openxmlformats.org/officeDocument/2006/relationships/image" Target="../media/image380.png"/><Relationship Id="rId53" Type="http://schemas.openxmlformats.org/officeDocument/2006/relationships/image" Target="../media/image358.wmf"/><Relationship Id="rId5" Type="http://schemas.openxmlformats.org/officeDocument/2006/relationships/tags" Target="../tags/tag955.xml"/><Relationship Id="rId10" Type="http://schemas.openxmlformats.org/officeDocument/2006/relationships/tags" Target="../tags/tag960.xml"/><Relationship Id="rId19" Type="http://schemas.openxmlformats.org/officeDocument/2006/relationships/tags" Target="../tags/tag969.xml"/><Relationship Id="rId31" Type="http://schemas.openxmlformats.org/officeDocument/2006/relationships/notesSlide" Target="../notesSlides/notesSlide28.xml"/><Relationship Id="rId44" Type="http://schemas.openxmlformats.org/officeDocument/2006/relationships/tags" Target="../tags/tag1086.xml"/><Relationship Id="rId52" Type="http://schemas.openxmlformats.org/officeDocument/2006/relationships/oleObject" Target="../embeddings/oleObject352.bin"/><Relationship Id="rId4" Type="http://schemas.openxmlformats.org/officeDocument/2006/relationships/tags" Target="../tags/tag954.xml"/><Relationship Id="rId9" Type="http://schemas.openxmlformats.org/officeDocument/2006/relationships/tags" Target="../tags/tag959.xml"/><Relationship Id="rId14" Type="http://schemas.openxmlformats.org/officeDocument/2006/relationships/tags" Target="../tags/tag964.xml"/><Relationship Id="rId22" Type="http://schemas.openxmlformats.org/officeDocument/2006/relationships/tags" Target="../tags/tag972.xml"/><Relationship Id="rId27" Type="http://schemas.openxmlformats.org/officeDocument/2006/relationships/tags" Target="../tags/tag977.xml"/><Relationship Id="rId30" Type="http://schemas.openxmlformats.org/officeDocument/2006/relationships/slideLayout" Target="../slideLayouts/slideLayout2.xml"/><Relationship Id="rId35" Type="http://schemas.openxmlformats.org/officeDocument/2006/relationships/image" Target="../media/image351.wmf"/><Relationship Id="rId43" Type="http://schemas.openxmlformats.org/officeDocument/2006/relationships/image" Target="../media/image355.wmf"/><Relationship Id="rId48" Type="http://schemas.openxmlformats.org/officeDocument/2006/relationships/oleObject" Target="../embeddings/oleObject350.bin"/><Relationship Id="rId8" Type="http://schemas.openxmlformats.org/officeDocument/2006/relationships/tags" Target="../tags/tag958.xml"/><Relationship Id="rId51" Type="http://schemas.openxmlformats.org/officeDocument/2006/relationships/image" Target="../media/image357.wmf"/><Relationship Id="rId3" Type="http://schemas.openxmlformats.org/officeDocument/2006/relationships/tags" Target="../tags/tag953.xml"/><Relationship Id="rId12" Type="http://schemas.openxmlformats.org/officeDocument/2006/relationships/tags" Target="../tags/tag962.xml"/><Relationship Id="rId17" Type="http://schemas.openxmlformats.org/officeDocument/2006/relationships/tags" Target="../tags/tag967.xml"/><Relationship Id="rId25" Type="http://schemas.openxmlformats.org/officeDocument/2006/relationships/tags" Target="../tags/tag975.xml"/><Relationship Id="rId33" Type="http://schemas.openxmlformats.org/officeDocument/2006/relationships/image" Target="../media/image350.wmf"/><Relationship Id="rId38" Type="http://schemas.openxmlformats.org/officeDocument/2006/relationships/oleObject" Target="../embeddings/oleObject347.bin"/><Relationship Id="rId46" Type="http://schemas.openxmlformats.org/officeDocument/2006/relationships/tags" Target="../tags/tag973.xml"/><Relationship Id="rId20" Type="http://schemas.openxmlformats.org/officeDocument/2006/relationships/tags" Target="../tags/tag970.xml"/><Relationship Id="rId41" Type="http://schemas.openxmlformats.org/officeDocument/2006/relationships/image" Target="../media/image354.wmf"/><Relationship Id="rId1" Type="http://schemas.openxmlformats.org/officeDocument/2006/relationships/vmlDrawing" Target="../drawings/vmlDrawing23.vml"/><Relationship Id="rId6" Type="http://schemas.openxmlformats.org/officeDocument/2006/relationships/tags" Target="../tags/tag956.xml"/><Relationship Id="rId15" Type="http://schemas.openxmlformats.org/officeDocument/2006/relationships/tags" Target="../tags/tag965.xml"/><Relationship Id="rId23" Type="http://schemas.openxmlformats.org/officeDocument/2006/relationships/tags" Target="../tags/tag973.xml"/><Relationship Id="rId28" Type="http://schemas.openxmlformats.org/officeDocument/2006/relationships/tags" Target="../tags/tag978.xml"/><Relationship Id="rId36" Type="http://schemas.openxmlformats.org/officeDocument/2006/relationships/oleObject" Target="../embeddings/oleObject346.bin"/><Relationship Id="rId49" Type="http://schemas.openxmlformats.org/officeDocument/2006/relationships/image" Target="../media/image356.wmf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tags" Target="../tags/tag991.xml"/><Relationship Id="rId18" Type="http://schemas.openxmlformats.org/officeDocument/2006/relationships/tags" Target="../tags/tag996.xml"/><Relationship Id="rId26" Type="http://schemas.openxmlformats.org/officeDocument/2006/relationships/slideLayout" Target="../slideLayouts/slideLayout2.xml"/><Relationship Id="rId39" Type="http://schemas.openxmlformats.org/officeDocument/2006/relationships/image" Target="../media/image363.emf"/><Relationship Id="rId21" Type="http://schemas.openxmlformats.org/officeDocument/2006/relationships/tags" Target="../tags/tag999.xml"/><Relationship Id="rId34" Type="http://schemas.openxmlformats.org/officeDocument/2006/relationships/oleObject" Target="../embeddings/oleObject355.bin"/><Relationship Id="rId42" Type="http://schemas.openxmlformats.org/officeDocument/2006/relationships/tags" Target="../tags/tag993.xml"/><Relationship Id="rId47" Type="http://schemas.openxmlformats.org/officeDocument/2006/relationships/oleObject" Target="../embeddings/oleObject359.bin"/><Relationship Id="rId50" Type="http://schemas.openxmlformats.org/officeDocument/2006/relationships/image" Target="../media/image54.emf"/><Relationship Id="rId55" Type="http://schemas.openxmlformats.org/officeDocument/2006/relationships/image" Target="../media/image367.png"/><Relationship Id="rId7" Type="http://schemas.openxmlformats.org/officeDocument/2006/relationships/tags" Target="../tags/tag985.xml"/><Relationship Id="rId2" Type="http://schemas.openxmlformats.org/officeDocument/2006/relationships/tags" Target="../tags/tag980.xml"/><Relationship Id="rId16" Type="http://schemas.openxmlformats.org/officeDocument/2006/relationships/tags" Target="../tags/tag994.xml"/><Relationship Id="rId29" Type="http://schemas.openxmlformats.org/officeDocument/2006/relationships/image" Target="../media/image359.wmf"/><Relationship Id="rId11" Type="http://schemas.openxmlformats.org/officeDocument/2006/relationships/tags" Target="../tags/tag989.xml"/><Relationship Id="rId24" Type="http://schemas.openxmlformats.org/officeDocument/2006/relationships/tags" Target="../tags/tag1002.xml"/><Relationship Id="rId32" Type="http://schemas.openxmlformats.org/officeDocument/2006/relationships/oleObject" Target="../embeddings/oleObject351.bin"/><Relationship Id="rId37" Type="http://schemas.openxmlformats.org/officeDocument/2006/relationships/image" Target="../media/image362.wmf"/><Relationship Id="rId40" Type="http://schemas.openxmlformats.org/officeDocument/2006/relationships/oleObject" Target="../embeddings/oleObject358.bin"/><Relationship Id="rId45" Type="http://schemas.openxmlformats.org/officeDocument/2006/relationships/image" Target="../media/image388.png"/><Relationship Id="rId53" Type="http://schemas.openxmlformats.org/officeDocument/2006/relationships/oleObject" Target="../embeddings/oleObject47.bin"/><Relationship Id="rId5" Type="http://schemas.openxmlformats.org/officeDocument/2006/relationships/tags" Target="../tags/tag983.xml"/><Relationship Id="rId10" Type="http://schemas.openxmlformats.org/officeDocument/2006/relationships/tags" Target="../tags/tag988.xml"/><Relationship Id="rId19" Type="http://schemas.openxmlformats.org/officeDocument/2006/relationships/tags" Target="../tags/tag997.xml"/><Relationship Id="rId31" Type="http://schemas.openxmlformats.org/officeDocument/2006/relationships/image" Target="../media/image360.emf"/><Relationship Id="rId44" Type="http://schemas.openxmlformats.org/officeDocument/2006/relationships/tags" Target="../tags/tag1110.xml"/><Relationship Id="rId52" Type="http://schemas.openxmlformats.org/officeDocument/2006/relationships/image" Target="../media/image55.wmf"/><Relationship Id="rId4" Type="http://schemas.openxmlformats.org/officeDocument/2006/relationships/tags" Target="../tags/tag982.xml"/><Relationship Id="rId9" Type="http://schemas.openxmlformats.org/officeDocument/2006/relationships/tags" Target="../tags/tag987.xml"/><Relationship Id="rId14" Type="http://schemas.openxmlformats.org/officeDocument/2006/relationships/tags" Target="../tags/tag992.xml"/><Relationship Id="rId22" Type="http://schemas.openxmlformats.org/officeDocument/2006/relationships/tags" Target="../tags/tag1000.xml"/><Relationship Id="rId27" Type="http://schemas.openxmlformats.org/officeDocument/2006/relationships/notesSlide" Target="../notesSlides/notesSlide29.xml"/><Relationship Id="rId30" Type="http://schemas.openxmlformats.org/officeDocument/2006/relationships/oleObject" Target="../embeddings/oleObject354.bin"/><Relationship Id="rId35" Type="http://schemas.openxmlformats.org/officeDocument/2006/relationships/image" Target="../media/image361.emf"/><Relationship Id="rId43" Type="http://schemas.openxmlformats.org/officeDocument/2006/relationships/image" Target="../media/image355.png"/><Relationship Id="rId48" Type="http://schemas.openxmlformats.org/officeDocument/2006/relationships/image" Target="../media/image53.emf"/><Relationship Id="rId8" Type="http://schemas.openxmlformats.org/officeDocument/2006/relationships/tags" Target="../tags/tag986.xml"/><Relationship Id="rId51" Type="http://schemas.openxmlformats.org/officeDocument/2006/relationships/oleObject" Target="../embeddings/oleObject46.bin"/><Relationship Id="rId3" Type="http://schemas.openxmlformats.org/officeDocument/2006/relationships/tags" Target="../tags/tag981.xml"/><Relationship Id="rId12" Type="http://schemas.openxmlformats.org/officeDocument/2006/relationships/tags" Target="../tags/tag990.xml"/><Relationship Id="rId17" Type="http://schemas.openxmlformats.org/officeDocument/2006/relationships/tags" Target="../tags/tag995.xml"/><Relationship Id="rId25" Type="http://schemas.openxmlformats.org/officeDocument/2006/relationships/tags" Target="../tags/tag1003.xml"/><Relationship Id="rId33" Type="http://schemas.openxmlformats.org/officeDocument/2006/relationships/image" Target="../media/image357.wmf"/><Relationship Id="rId38" Type="http://schemas.openxmlformats.org/officeDocument/2006/relationships/oleObject" Target="../embeddings/oleObject357.bin"/><Relationship Id="rId46" Type="http://schemas.openxmlformats.org/officeDocument/2006/relationships/image" Target="../media/image366.png"/><Relationship Id="rId20" Type="http://schemas.openxmlformats.org/officeDocument/2006/relationships/tags" Target="../tags/tag998.xml"/><Relationship Id="rId41" Type="http://schemas.openxmlformats.org/officeDocument/2006/relationships/image" Target="../media/image364.emf"/><Relationship Id="rId54" Type="http://schemas.openxmlformats.org/officeDocument/2006/relationships/image" Target="../media/image56.wmf"/><Relationship Id="rId1" Type="http://schemas.openxmlformats.org/officeDocument/2006/relationships/vmlDrawing" Target="../drawings/vmlDrawing24.vml"/><Relationship Id="rId6" Type="http://schemas.openxmlformats.org/officeDocument/2006/relationships/tags" Target="../tags/tag984.xml"/><Relationship Id="rId15" Type="http://schemas.openxmlformats.org/officeDocument/2006/relationships/tags" Target="../tags/tag993.xml"/><Relationship Id="rId23" Type="http://schemas.openxmlformats.org/officeDocument/2006/relationships/tags" Target="../tags/tag1001.xml"/><Relationship Id="rId28" Type="http://schemas.openxmlformats.org/officeDocument/2006/relationships/oleObject" Target="../embeddings/oleObject353.bin"/><Relationship Id="rId36" Type="http://schemas.openxmlformats.org/officeDocument/2006/relationships/oleObject" Target="../embeddings/oleObject356.bin"/><Relationship Id="rId49" Type="http://schemas.openxmlformats.org/officeDocument/2006/relationships/oleObject" Target="../embeddings/oleObject45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15.xml"/><Relationship Id="rId7" Type="http://schemas.openxmlformats.org/officeDocument/2006/relationships/tags" Target="../tags/tag14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" Target="slide3.xm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tags" Target="../tags/tag1015.xml"/><Relationship Id="rId18" Type="http://schemas.openxmlformats.org/officeDocument/2006/relationships/tags" Target="../tags/tag1020.xml"/><Relationship Id="rId26" Type="http://schemas.openxmlformats.org/officeDocument/2006/relationships/tags" Target="../tags/tag1028.xml"/><Relationship Id="rId39" Type="http://schemas.openxmlformats.org/officeDocument/2006/relationships/oleObject" Target="../embeddings/oleObject364.bin"/><Relationship Id="rId21" Type="http://schemas.openxmlformats.org/officeDocument/2006/relationships/tags" Target="../tags/tag1023.xml"/><Relationship Id="rId34" Type="http://schemas.openxmlformats.org/officeDocument/2006/relationships/image" Target="../media/image366.wmf"/><Relationship Id="rId42" Type="http://schemas.openxmlformats.org/officeDocument/2006/relationships/image" Target="../media/image370.emf"/><Relationship Id="rId47" Type="http://schemas.openxmlformats.org/officeDocument/2006/relationships/oleObject" Target="../embeddings/oleObject368.bin"/><Relationship Id="rId50" Type="http://schemas.openxmlformats.org/officeDocument/2006/relationships/image" Target="../media/image374.wmf"/><Relationship Id="rId55" Type="http://schemas.openxmlformats.org/officeDocument/2006/relationships/oleObject" Target="../embeddings/oleObject372.bin"/><Relationship Id="rId63" Type="http://schemas.openxmlformats.org/officeDocument/2006/relationships/tags" Target="../tags/tag1142.xml"/><Relationship Id="rId7" Type="http://schemas.openxmlformats.org/officeDocument/2006/relationships/tags" Target="../tags/tag1009.xml"/><Relationship Id="rId2" Type="http://schemas.openxmlformats.org/officeDocument/2006/relationships/tags" Target="../tags/tag1004.xml"/><Relationship Id="rId16" Type="http://schemas.openxmlformats.org/officeDocument/2006/relationships/tags" Target="../tags/tag1018.xml"/><Relationship Id="rId29" Type="http://schemas.openxmlformats.org/officeDocument/2006/relationships/slideLayout" Target="../slideLayouts/slideLayout2.xml"/><Relationship Id="rId11" Type="http://schemas.openxmlformats.org/officeDocument/2006/relationships/tags" Target="../tags/tag1013.xml"/><Relationship Id="rId24" Type="http://schemas.openxmlformats.org/officeDocument/2006/relationships/tags" Target="../tags/tag1026.xml"/><Relationship Id="rId32" Type="http://schemas.openxmlformats.org/officeDocument/2006/relationships/image" Target="../media/image365.wmf"/><Relationship Id="rId37" Type="http://schemas.openxmlformats.org/officeDocument/2006/relationships/oleObject" Target="../embeddings/oleObject363.bin"/><Relationship Id="rId40" Type="http://schemas.openxmlformats.org/officeDocument/2006/relationships/image" Target="../media/image369.emf"/><Relationship Id="rId45" Type="http://schemas.openxmlformats.org/officeDocument/2006/relationships/oleObject" Target="../embeddings/oleObject367.bin"/><Relationship Id="rId53" Type="http://schemas.openxmlformats.org/officeDocument/2006/relationships/oleObject" Target="../embeddings/oleObject371.bin"/><Relationship Id="rId58" Type="http://schemas.openxmlformats.org/officeDocument/2006/relationships/image" Target="../media/image378.emf"/><Relationship Id="rId5" Type="http://schemas.openxmlformats.org/officeDocument/2006/relationships/tags" Target="../tags/tag1007.xml"/><Relationship Id="rId19" Type="http://schemas.openxmlformats.org/officeDocument/2006/relationships/tags" Target="../tags/tag1021.xml"/><Relationship Id="rId14" Type="http://schemas.openxmlformats.org/officeDocument/2006/relationships/tags" Target="../tags/tag1016.xml"/><Relationship Id="rId22" Type="http://schemas.openxmlformats.org/officeDocument/2006/relationships/tags" Target="../tags/tag1024.xml"/><Relationship Id="rId27" Type="http://schemas.openxmlformats.org/officeDocument/2006/relationships/tags" Target="../tags/tag1029.xml"/><Relationship Id="rId30" Type="http://schemas.openxmlformats.org/officeDocument/2006/relationships/notesSlide" Target="../notesSlides/notesSlide30.xml"/><Relationship Id="rId35" Type="http://schemas.openxmlformats.org/officeDocument/2006/relationships/oleObject" Target="../embeddings/oleObject362.bin"/><Relationship Id="rId43" Type="http://schemas.openxmlformats.org/officeDocument/2006/relationships/oleObject" Target="../embeddings/oleObject366.bin"/><Relationship Id="rId48" Type="http://schemas.openxmlformats.org/officeDocument/2006/relationships/image" Target="../media/image373.emf"/><Relationship Id="rId56" Type="http://schemas.openxmlformats.org/officeDocument/2006/relationships/image" Target="../media/image377.emf"/><Relationship Id="rId64" Type="http://schemas.openxmlformats.org/officeDocument/2006/relationships/image" Target="../media/image388.png"/><Relationship Id="rId8" Type="http://schemas.openxmlformats.org/officeDocument/2006/relationships/tags" Target="../tags/tag1010.xml"/><Relationship Id="rId51" Type="http://schemas.openxmlformats.org/officeDocument/2006/relationships/oleObject" Target="../embeddings/oleObject370.bin"/><Relationship Id="rId3" Type="http://schemas.openxmlformats.org/officeDocument/2006/relationships/tags" Target="../tags/tag1005.xml"/><Relationship Id="rId12" Type="http://schemas.openxmlformats.org/officeDocument/2006/relationships/tags" Target="../tags/tag1014.xml"/><Relationship Id="rId17" Type="http://schemas.openxmlformats.org/officeDocument/2006/relationships/tags" Target="../tags/tag1019.xml"/><Relationship Id="rId25" Type="http://schemas.openxmlformats.org/officeDocument/2006/relationships/tags" Target="../tags/tag1027.xml"/><Relationship Id="rId33" Type="http://schemas.openxmlformats.org/officeDocument/2006/relationships/oleObject" Target="../embeddings/oleObject361.bin"/><Relationship Id="rId38" Type="http://schemas.openxmlformats.org/officeDocument/2006/relationships/image" Target="../media/image368.emf"/><Relationship Id="rId46" Type="http://schemas.openxmlformats.org/officeDocument/2006/relationships/image" Target="../media/image372.wmf"/><Relationship Id="rId59" Type="http://schemas.openxmlformats.org/officeDocument/2006/relationships/tags" Target="../tags/tag1027.xml"/><Relationship Id="rId20" Type="http://schemas.openxmlformats.org/officeDocument/2006/relationships/tags" Target="../tags/tag1022.xml"/><Relationship Id="rId41" Type="http://schemas.openxmlformats.org/officeDocument/2006/relationships/oleObject" Target="../embeddings/oleObject365.bin"/><Relationship Id="rId54" Type="http://schemas.openxmlformats.org/officeDocument/2006/relationships/image" Target="../media/image376.emf"/><Relationship Id="rId62" Type="http://schemas.openxmlformats.org/officeDocument/2006/relationships/image" Target="../media/image355.png"/><Relationship Id="rId1" Type="http://schemas.openxmlformats.org/officeDocument/2006/relationships/vmlDrawing" Target="../drawings/vmlDrawing25.vml"/><Relationship Id="rId6" Type="http://schemas.openxmlformats.org/officeDocument/2006/relationships/tags" Target="../tags/tag1008.xml"/><Relationship Id="rId15" Type="http://schemas.openxmlformats.org/officeDocument/2006/relationships/tags" Target="../tags/tag1017.xml"/><Relationship Id="rId23" Type="http://schemas.openxmlformats.org/officeDocument/2006/relationships/tags" Target="../tags/tag1025.xml"/><Relationship Id="rId28" Type="http://schemas.openxmlformats.org/officeDocument/2006/relationships/tags" Target="../tags/tag1030.xml"/><Relationship Id="rId36" Type="http://schemas.openxmlformats.org/officeDocument/2006/relationships/image" Target="../media/image367.wmf"/><Relationship Id="rId49" Type="http://schemas.openxmlformats.org/officeDocument/2006/relationships/oleObject" Target="../embeddings/oleObject369.bin"/><Relationship Id="rId57" Type="http://schemas.openxmlformats.org/officeDocument/2006/relationships/oleObject" Target="../embeddings/oleObject373.bin"/><Relationship Id="rId10" Type="http://schemas.openxmlformats.org/officeDocument/2006/relationships/tags" Target="../tags/tag1012.xml"/><Relationship Id="rId31" Type="http://schemas.openxmlformats.org/officeDocument/2006/relationships/oleObject" Target="../embeddings/oleObject360.bin"/><Relationship Id="rId44" Type="http://schemas.openxmlformats.org/officeDocument/2006/relationships/image" Target="../media/image371.wmf"/><Relationship Id="rId52" Type="http://schemas.openxmlformats.org/officeDocument/2006/relationships/image" Target="../media/image375.wmf"/><Relationship Id="rId4" Type="http://schemas.openxmlformats.org/officeDocument/2006/relationships/tags" Target="../tags/tag1006.xml"/><Relationship Id="rId9" Type="http://schemas.openxmlformats.org/officeDocument/2006/relationships/tags" Target="../tags/tag1011.xml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tags" Target="../tags/tag1057.xml"/><Relationship Id="rId21" Type="http://schemas.openxmlformats.org/officeDocument/2006/relationships/tags" Target="../tags/tag1052.xml"/><Relationship Id="rId42" Type="http://schemas.openxmlformats.org/officeDocument/2006/relationships/tags" Target="../tags/tag1073.xml"/><Relationship Id="rId47" Type="http://schemas.openxmlformats.org/officeDocument/2006/relationships/tags" Target="../tags/tag1078.xml"/><Relationship Id="rId63" Type="http://schemas.openxmlformats.org/officeDocument/2006/relationships/image" Target="../media/image383.wmf"/><Relationship Id="rId68" Type="http://schemas.openxmlformats.org/officeDocument/2006/relationships/oleObject" Target="../embeddings/oleObject381.bin"/><Relationship Id="rId84" Type="http://schemas.openxmlformats.org/officeDocument/2006/relationships/oleObject" Target="../embeddings/oleObject387.bin"/><Relationship Id="rId89" Type="http://schemas.openxmlformats.org/officeDocument/2006/relationships/image" Target="../media/image394.wmf"/><Relationship Id="rId16" Type="http://schemas.openxmlformats.org/officeDocument/2006/relationships/tags" Target="../tags/tag1047.xml"/><Relationship Id="rId11" Type="http://schemas.openxmlformats.org/officeDocument/2006/relationships/tags" Target="../tags/tag1040.xml"/><Relationship Id="rId32" Type="http://schemas.openxmlformats.org/officeDocument/2006/relationships/tags" Target="../tags/tag1063.xml"/><Relationship Id="rId37" Type="http://schemas.openxmlformats.org/officeDocument/2006/relationships/tags" Target="../tags/tag1068.xml"/><Relationship Id="rId53" Type="http://schemas.openxmlformats.org/officeDocument/2006/relationships/notesSlide" Target="../notesSlides/notesSlide31.xml"/><Relationship Id="rId58" Type="http://schemas.openxmlformats.org/officeDocument/2006/relationships/oleObject" Target="../embeddings/oleObject376.bin"/><Relationship Id="rId74" Type="http://schemas.openxmlformats.org/officeDocument/2006/relationships/oleObject" Target="../embeddings/oleObject384.bin"/><Relationship Id="rId79" Type="http://schemas.openxmlformats.org/officeDocument/2006/relationships/image" Target="../media/image355.png"/><Relationship Id="rId5" Type="http://schemas.openxmlformats.org/officeDocument/2006/relationships/tags" Target="../tags/tag1034.xml"/><Relationship Id="rId90" Type="http://schemas.openxmlformats.org/officeDocument/2006/relationships/oleObject" Target="../embeddings/oleObject390.bin"/><Relationship Id="rId95" Type="http://schemas.openxmlformats.org/officeDocument/2006/relationships/image" Target="../media/image397.wmf"/><Relationship Id="rId22" Type="http://schemas.openxmlformats.org/officeDocument/2006/relationships/tags" Target="../tags/tag1053.xml"/><Relationship Id="rId27" Type="http://schemas.openxmlformats.org/officeDocument/2006/relationships/tags" Target="../tags/tag1058.xml"/><Relationship Id="rId43" Type="http://schemas.openxmlformats.org/officeDocument/2006/relationships/tags" Target="../tags/tag1074.xml"/><Relationship Id="rId48" Type="http://schemas.openxmlformats.org/officeDocument/2006/relationships/tags" Target="../tags/tag1079.xml"/><Relationship Id="rId64" Type="http://schemas.openxmlformats.org/officeDocument/2006/relationships/oleObject" Target="../embeddings/oleObject379.bin"/><Relationship Id="rId69" Type="http://schemas.openxmlformats.org/officeDocument/2006/relationships/image" Target="../media/image386.wmf"/><Relationship Id="rId80" Type="http://schemas.openxmlformats.org/officeDocument/2006/relationships/tags" Target="../tags/tag1185.xml"/><Relationship Id="rId85" Type="http://schemas.openxmlformats.org/officeDocument/2006/relationships/image" Target="../media/image392.wmf"/><Relationship Id="rId3" Type="http://schemas.openxmlformats.org/officeDocument/2006/relationships/tags" Target="../tags/tag1032.xml"/><Relationship Id="rId12" Type="http://schemas.openxmlformats.org/officeDocument/2006/relationships/tags" Target="../tags/tag1041.xml"/><Relationship Id="rId17" Type="http://schemas.openxmlformats.org/officeDocument/2006/relationships/tags" Target="../tags/tag1048.xml"/><Relationship Id="rId25" Type="http://schemas.openxmlformats.org/officeDocument/2006/relationships/tags" Target="../tags/tag1056.xml"/><Relationship Id="rId33" Type="http://schemas.openxmlformats.org/officeDocument/2006/relationships/tags" Target="../tags/tag1064.xml"/><Relationship Id="rId38" Type="http://schemas.openxmlformats.org/officeDocument/2006/relationships/tags" Target="../tags/tag1069.xml"/><Relationship Id="rId46" Type="http://schemas.openxmlformats.org/officeDocument/2006/relationships/tags" Target="../tags/tag1077.xml"/><Relationship Id="rId59" Type="http://schemas.openxmlformats.org/officeDocument/2006/relationships/image" Target="../media/image381.wmf"/><Relationship Id="rId67" Type="http://schemas.openxmlformats.org/officeDocument/2006/relationships/image" Target="../media/image385.wmf"/><Relationship Id="rId20" Type="http://schemas.openxmlformats.org/officeDocument/2006/relationships/tags" Target="../tags/tag1051.xml"/><Relationship Id="rId41" Type="http://schemas.openxmlformats.org/officeDocument/2006/relationships/tags" Target="../tags/tag1072.xml"/><Relationship Id="rId54" Type="http://schemas.openxmlformats.org/officeDocument/2006/relationships/oleObject" Target="../embeddings/oleObject374.bin"/><Relationship Id="rId62" Type="http://schemas.openxmlformats.org/officeDocument/2006/relationships/oleObject" Target="../embeddings/oleObject378.bin"/><Relationship Id="rId70" Type="http://schemas.openxmlformats.org/officeDocument/2006/relationships/oleObject" Target="../embeddings/oleObject382.bin"/><Relationship Id="rId75" Type="http://schemas.openxmlformats.org/officeDocument/2006/relationships/image" Target="../media/image389.wmf"/><Relationship Id="rId83" Type="http://schemas.openxmlformats.org/officeDocument/2006/relationships/image" Target="../media/image391.wmf"/><Relationship Id="rId88" Type="http://schemas.openxmlformats.org/officeDocument/2006/relationships/oleObject" Target="../embeddings/oleObject389.bin"/><Relationship Id="rId91" Type="http://schemas.openxmlformats.org/officeDocument/2006/relationships/image" Target="../media/image395.wmf"/><Relationship Id="rId96" Type="http://schemas.openxmlformats.org/officeDocument/2006/relationships/oleObject" Target="../embeddings/oleObject393.bin"/><Relationship Id="rId1" Type="http://schemas.openxmlformats.org/officeDocument/2006/relationships/vmlDrawing" Target="../drawings/vmlDrawing26.vml"/><Relationship Id="rId6" Type="http://schemas.openxmlformats.org/officeDocument/2006/relationships/tags" Target="../tags/tag1035.xml"/><Relationship Id="rId15" Type="http://schemas.openxmlformats.org/officeDocument/2006/relationships/tags" Target="../tags/tag1046.xml"/><Relationship Id="rId23" Type="http://schemas.openxmlformats.org/officeDocument/2006/relationships/tags" Target="../tags/tag1054.xml"/><Relationship Id="rId28" Type="http://schemas.openxmlformats.org/officeDocument/2006/relationships/tags" Target="../tags/tag1059.xml"/><Relationship Id="rId36" Type="http://schemas.openxmlformats.org/officeDocument/2006/relationships/tags" Target="../tags/tag1067.xml"/><Relationship Id="rId49" Type="http://schemas.openxmlformats.org/officeDocument/2006/relationships/tags" Target="../tags/tag1080.xml"/><Relationship Id="rId57" Type="http://schemas.openxmlformats.org/officeDocument/2006/relationships/image" Target="../media/image380.wmf"/><Relationship Id="rId10" Type="http://schemas.openxmlformats.org/officeDocument/2006/relationships/tags" Target="../tags/tag1039.xml"/><Relationship Id="rId31" Type="http://schemas.openxmlformats.org/officeDocument/2006/relationships/tags" Target="../tags/tag1062.xml"/><Relationship Id="rId44" Type="http://schemas.openxmlformats.org/officeDocument/2006/relationships/tags" Target="../tags/tag1075.xml"/><Relationship Id="rId52" Type="http://schemas.openxmlformats.org/officeDocument/2006/relationships/slideLayout" Target="../slideLayouts/slideLayout2.xml"/><Relationship Id="rId60" Type="http://schemas.openxmlformats.org/officeDocument/2006/relationships/oleObject" Target="../embeddings/oleObject377.bin"/><Relationship Id="rId65" Type="http://schemas.openxmlformats.org/officeDocument/2006/relationships/image" Target="../media/image384.wmf"/><Relationship Id="rId73" Type="http://schemas.openxmlformats.org/officeDocument/2006/relationships/image" Target="../media/image388.wmf"/><Relationship Id="rId78" Type="http://schemas.openxmlformats.org/officeDocument/2006/relationships/tags" Target="../tags/tag1044.xml"/><Relationship Id="rId81" Type="http://schemas.openxmlformats.org/officeDocument/2006/relationships/image" Target="../media/image388.png"/><Relationship Id="rId86" Type="http://schemas.openxmlformats.org/officeDocument/2006/relationships/oleObject" Target="../embeddings/oleObject388.bin"/><Relationship Id="rId94" Type="http://schemas.openxmlformats.org/officeDocument/2006/relationships/oleObject" Target="../embeddings/oleObject392.bin"/><Relationship Id="rId99" Type="http://schemas.openxmlformats.org/officeDocument/2006/relationships/image" Target="../media/image399.wmf"/><Relationship Id="rId4" Type="http://schemas.openxmlformats.org/officeDocument/2006/relationships/tags" Target="../tags/tag1033.xml"/><Relationship Id="rId9" Type="http://schemas.openxmlformats.org/officeDocument/2006/relationships/tags" Target="../tags/tag1038.xml"/><Relationship Id="rId13" Type="http://schemas.openxmlformats.org/officeDocument/2006/relationships/tags" Target="../tags/tag1043.xml"/><Relationship Id="rId18" Type="http://schemas.openxmlformats.org/officeDocument/2006/relationships/tags" Target="../tags/tag1049.xml"/><Relationship Id="rId39" Type="http://schemas.openxmlformats.org/officeDocument/2006/relationships/tags" Target="../tags/tag1070.xml"/><Relationship Id="rId34" Type="http://schemas.openxmlformats.org/officeDocument/2006/relationships/tags" Target="../tags/tag1065.xml"/><Relationship Id="rId50" Type="http://schemas.openxmlformats.org/officeDocument/2006/relationships/tags" Target="../tags/tag1081.xml"/><Relationship Id="rId55" Type="http://schemas.openxmlformats.org/officeDocument/2006/relationships/image" Target="../media/image379.wmf"/><Relationship Id="rId76" Type="http://schemas.openxmlformats.org/officeDocument/2006/relationships/oleObject" Target="../embeddings/oleObject385.bin"/><Relationship Id="rId97" Type="http://schemas.openxmlformats.org/officeDocument/2006/relationships/image" Target="../media/image398.wmf"/><Relationship Id="rId7" Type="http://schemas.openxmlformats.org/officeDocument/2006/relationships/tags" Target="../tags/tag1036.xml"/><Relationship Id="rId71" Type="http://schemas.openxmlformats.org/officeDocument/2006/relationships/image" Target="../media/image387.wmf"/><Relationship Id="rId92" Type="http://schemas.openxmlformats.org/officeDocument/2006/relationships/oleObject" Target="../embeddings/oleObject391.bin"/><Relationship Id="rId2" Type="http://schemas.openxmlformats.org/officeDocument/2006/relationships/tags" Target="../tags/tag1031.xml"/><Relationship Id="rId29" Type="http://schemas.openxmlformats.org/officeDocument/2006/relationships/tags" Target="../tags/tag1060.xml"/><Relationship Id="rId24" Type="http://schemas.openxmlformats.org/officeDocument/2006/relationships/tags" Target="../tags/tag1055.xml"/><Relationship Id="rId40" Type="http://schemas.openxmlformats.org/officeDocument/2006/relationships/tags" Target="../tags/tag1071.xml"/><Relationship Id="rId45" Type="http://schemas.openxmlformats.org/officeDocument/2006/relationships/tags" Target="../tags/tag1076.xml"/><Relationship Id="rId66" Type="http://schemas.openxmlformats.org/officeDocument/2006/relationships/oleObject" Target="../embeddings/oleObject380.bin"/><Relationship Id="rId87" Type="http://schemas.openxmlformats.org/officeDocument/2006/relationships/image" Target="../media/image393.wmf"/><Relationship Id="rId61" Type="http://schemas.openxmlformats.org/officeDocument/2006/relationships/image" Target="../media/image382.wmf"/><Relationship Id="rId82" Type="http://schemas.openxmlformats.org/officeDocument/2006/relationships/oleObject" Target="../embeddings/oleObject386.bin"/><Relationship Id="rId19" Type="http://schemas.openxmlformats.org/officeDocument/2006/relationships/tags" Target="../tags/tag1050.xml"/><Relationship Id="rId14" Type="http://schemas.openxmlformats.org/officeDocument/2006/relationships/tags" Target="../tags/tag1044.xml"/><Relationship Id="rId30" Type="http://schemas.openxmlformats.org/officeDocument/2006/relationships/tags" Target="../tags/tag1061.xml"/><Relationship Id="rId35" Type="http://schemas.openxmlformats.org/officeDocument/2006/relationships/tags" Target="../tags/tag1066.xml"/><Relationship Id="rId56" Type="http://schemas.openxmlformats.org/officeDocument/2006/relationships/oleObject" Target="../embeddings/oleObject375.bin"/><Relationship Id="rId77" Type="http://schemas.openxmlformats.org/officeDocument/2006/relationships/image" Target="../media/image390.wmf"/><Relationship Id="rId8" Type="http://schemas.openxmlformats.org/officeDocument/2006/relationships/tags" Target="../tags/tag1037.xml"/><Relationship Id="rId51" Type="http://schemas.openxmlformats.org/officeDocument/2006/relationships/tags" Target="../tags/tag1082.xml"/><Relationship Id="rId72" Type="http://schemas.openxmlformats.org/officeDocument/2006/relationships/oleObject" Target="../embeddings/oleObject383.bin"/><Relationship Id="rId93" Type="http://schemas.openxmlformats.org/officeDocument/2006/relationships/image" Target="../media/image396.wmf"/><Relationship Id="rId98" Type="http://schemas.openxmlformats.org/officeDocument/2006/relationships/oleObject" Target="../embeddings/oleObject394.bin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tags" Target="../tags/tag1095.xml"/><Relationship Id="rId18" Type="http://schemas.openxmlformats.org/officeDocument/2006/relationships/notesSlide" Target="../notesSlides/notesSlide32.xml"/><Relationship Id="rId76" Type="http://schemas.openxmlformats.org/officeDocument/2006/relationships/image" Target="../media/image401.wmf"/><Relationship Id="rId84" Type="http://schemas.openxmlformats.org/officeDocument/2006/relationships/oleObject" Target="../embeddings/oleObject400.bin"/><Relationship Id="rId7" Type="http://schemas.openxmlformats.org/officeDocument/2006/relationships/tags" Target="../tags/tag1089.xml"/><Relationship Id="rId12" Type="http://schemas.openxmlformats.org/officeDocument/2006/relationships/tags" Target="../tags/tag1094.xml"/><Relationship Id="rId17" Type="http://schemas.openxmlformats.org/officeDocument/2006/relationships/slideLayout" Target="../slideLayouts/slideLayout2.xml"/><Relationship Id="rId71" Type="http://schemas.openxmlformats.org/officeDocument/2006/relationships/image" Target="../media/image388.png"/><Relationship Id="rId2" Type="http://schemas.openxmlformats.org/officeDocument/2006/relationships/tags" Target="../tags/tag1083.xml"/><Relationship Id="rId16" Type="http://schemas.openxmlformats.org/officeDocument/2006/relationships/tags" Target="../tags/tag1098.xml"/><Relationship Id="rId70" Type="http://schemas.openxmlformats.org/officeDocument/2006/relationships/tags" Target="../tags/tag1185.xml"/><Relationship Id="rId75" Type="http://schemas.openxmlformats.org/officeDocument/2006/relationships/oleObject" Target="../embeddings/oleObject396.bin"/><Relationship Id="rId83" Type="http://schemas.openxmlformats.org/officeDocument/2006/relationships/image" Target="../media/image404.wmf"/><Relationship Id="rId1" Type="http://schemas.openxmlformats.org/officeDocument/2006/relationships/vmlDrawing" Target="../drawings/vmlDrawing27.vml"/><Relationship Id="rId6" Type="http://schemas.openxmlformats.org/officeDocument/2006/relationships/tags" Target="../tags/tag1088.xml"/><Relationship Id="rId11" Type="http://schemas.openxmlformats.org/officeDocument/2006/relationships/tags" Target="../tags/tag1093.xml"/><Relationship Id="rId74" Type="http://schemas.openxmlformats.org/officeDocument/2006/relationships/image" Target="../media/image400.wmf"/><Relationship Id="rId79" Type="http://schemas.openxmlformats.org/officeDocument/2006/relationships/image" Target="../media/image411.png"/><Relationship Id="rId87" Type="http://schemas.openxmlformats.org/officeDocument/2006/relationships/image" Target="../media/image406.wmf"/><Relationship Id="rId5" Type="http://schemas.openxmlformats.org/officeDocument/2006/relationships/tags" Target="../tags/tag1087.xml"/><Relationship Id="rId15" Type="http://schemas.openxmlformats.org/officeDocument/2006/relationships/tags" Target="../tags/tag1097.xml"/><Relationship Id="rId82" Type="http://schemas.openxmlformats.org/officeDocument/2006/relationships/oleObject" Target="../embeddings/oleObject399.bin"/><Relationship Id="rId10" Type="http://schemas.openxmlformats.org/officeDocument/2006/relationships/tags" Target="../tags/tag1092.xml"/><Relationship Id="rId19" Type="http://schemas.openxmlformats.org/officeDocument/2006/relationships/tags" Target="../tags/tag1044.xml"/><Relationship Id="rId73" Type="http://schemas.openxmlformats.org/officeDocument/2006/relationships/oleObject" Target="../embeddings/oleObject395.bin"/><Relationship Id="rId78" Type="http://schemas.openxmlformats.org/officeDocument/2006/relationships/image" Target="../media/image402.wmf"/><Relationship Id="rId81" Type="http://schemas.openxmlformats.org/officeDocument/2006/relationships/image" Target="../media/image403.wmf"/><Relationship Id="rId86" Type="http://schemas.openxmlformats.org/officeDocument/2006/relationships/oleObject" Target="../embeddings/oleObject401.bin"/><Relationship Id="rId4" Type="http://schemas.openxmlformats.org/officeDocument/2006/relationships/tags" Target="../tags/tag1085.xml"/><Relationship Id="rId9" Type="http://schemas.openxmlformats.org/officeDocument/2006/relationships/tags" Target="../tags/tag1091.xml"/><Relationship Id="rId14" Type="http://schemas.openxmlformats.org/officeDocument/2006/relationships/tags" Target="../tags/tag1096.xml"/><Relationship Id="rId69" Type="http://schemas.openxmlformats.org/officeDocument/2006/relationships/image" Target="../media/image355.png"/><Relationship Id="rId77" Type="http://schemas.openxmlformats.org/officeDocument/2006/relationships/oleObject" Target="../embeddings/oleObject397.bin"/><Relationship Id="rId8" Type="http://schemas.openxmlformats.org/officeDocument/2006/relationships/tags" Target="../tags/tag1090.xml"/><Relationship Id="rId72" Type="http://schemas.openxmlformats.org/officeDocument/2006/relationships/image" Target="../media/image410.png"/><Relationship Id="rId80" Type="http://schemas.openxmlformats.org/officeDocument/2006/relationships/oleObject" Target="../embeddings/oleObject398.bin"/><Relationship Id="rId85" Type="http://schemas.openxmlformats.org/officeDocument/2006/relationships/image" Target="../media/image405.wmf"/><Relationship Id="rId3" Type="http://schemas.openxmlformats.org/officeDocument/2006/relationships/tags" Target="../tags/tag1084.xml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tags" Target="../tags/tag1111.xml"/><Relationship Id="rId18" Type="http://schemas.openxmlformats.org/officeDocument/2006/relationships/tags" Target="../tags/tag1116.xml"/><Relationship Id="rId26" Type="http://schemas.openxmlformats.org/officeDocument/2006/relationships/image" Target="../media/image408.wmf"/><Relationship Id="rId39" Type="http://schemas.openxmlformats.org/officeDocument/2006/relationships/oleObject" Target="../embeddings/oleObject409.bin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411.wmf"/><Relationship Id="rId42" Type="http://schemas.openxmlformats.org/officeDocument/2006/relationships/image" Target="../media/image415.wmf"/><Relationship Id="rId47" Type="http://schemas.openxmlformats.org/officeDocument/2006/relationships/oleObject" Target="../embeddings/oleObject413.bin"/><Relationship Id="rId7" Type="http://schemas.openxmlformats.org/officeDocument/2006/relationships/tags" Target="../tags/tag1104.xml"/><Relationship Id="rId2" Type="http://schemas.openxmlformats.org/officeDocument/2006/relationships/tags" Target="../tags/tag1099.xml"/><Relationship Id="rId16" Type="http://schemas.openxmlformats.org/officeDocument/2006/relationships/tags" Target="../tags/tag1114.xml"/><Relationship Id="rId29" Type="http://schemas.openxmlformats.org/officeDocument/2006/relationships/oleObject" Target="../embeddings/oleObject405.bin"/><Relationship Id="rId1" Type="http://schemas.openxmlformats.org/officeDocument/2006/relationships/vmlDrawing" Target="../drawings/vmlDrawing28.vml"/><Relationship Id="rId6" Type="http://schemas.openxmlformats.org/officeDocument/2006/relationships/tags" Target="../tags/tag1103.xml"/><Relationship Id="rId11" Type="http://schemas.openxmlformats.org/officeDocument/2006/relationships/tags" Target="../tags/tag1108.xml"/><Relationship Id="rId24" Type="http://schemas.openxmlformats.org/officeDocument/2006/relationships/image" Target="../media/image407.wmf"/><Relationship Id="rId32" Type="http://schemas.openxmlformats.org/officeDocument/2006/relationships/image" Target="../media/image355.png"/><Relationship Id="rId37" Type="http://schemas.openxmlformats.org/officeDocument/2006/relationships/oleObject" Target="../embeddings/oleObject408.bin"/><Relationship Id="rId40" Type="http://schemas.openxmlformats.org/officeDocument/2006/relationships/image" Target="../media/image414.wmf"/><Relationship Id="rId45" Type="http://schemas.openxmlformats.org/officeDocument/2006/relationships/oleObject" Target="../embeddings/oleObject412.bin"/><Relationship Id="rId5" Type="http://schemas.openxmlformats.org/officeDocument/2006/relationships/tags" Target="../tags/tag1102.xml"/><Relationship Id="rId15" Type="http://schemas.openxmlformats.org/officeDocument/2006/relationships/tags" Target="../tags/tag1113.xml"/><Relationship Id="rId23" Type="http://schemas.openxmlformats.org/officeDocument/2006/relationships/oleObject" Target="../embeddings/oleObject402.bin"/><Relationship Id="rId28" Type="http://schemas.openxmlformats.org/officeDocument/2006/relationships/image" Target="../media/image409.wmf"/><Relationship Id="rId36" Type="http://schemas.openxmlformats.org/officeDocument/2006/relationships/image" Target="../media/image412.wmf"/><Relationship Id="rId10" Type="http://schemas.openxmlformats.org/officeDocument/2006/relationships/tags" Target="../tags/tag1107.xml"/><Relationship Id="rId19" Type="http://schemas.openxmlformats.org/officeDocument/2006/relationships/tags" Target="../tags/tag1117.xml"/><Relationship Id="rId31" Type="http://schemas.openxmlformats.org/officeDocument/2006/relationships/tags" Target="../tags/tag1115.xml"/><Relationship Id="rId44" Type="http://schemas.openxmlformats.org/officeDocument/2006/relationships/image" Target="../media/image416.wmf"/><Relationship Id="rId4" Type="http://schemas.openxmlformats.org/officeDocument/2006/relationships/tags" Target="../tags/tag1101.xml"/><Relationship Id="rId9" Type="http://schemas.openxmlformats.org/officeDocument/2006/relationships/tags" Target="../tags/tag1106.xml"/><Relationship Id="rId14" Type="http://schemas.openxmlformats.org/officeDocument/2006/relationships/tags" Target="../tags/tag1112.xml"/><Relationship Id="rId22" Type="http://schemas.openxmlformats.org/officeDocument/2006/relationships/notesSlide" Target="../notesSlides/notesSlide33.xml"/><Relationship Id="rId27" Type="http://schemas.openxmlformats.org/officeDocument/2006/relationships/oleObject" Target="../embeddings/oleObject404.bin"/><Relationship Id="rId30" Type="http://schemas.openxmlformats.org/officeDocument/2006/relationships/image" Target="../media/image410.wmf"/><Relationship Id="rId35" Type="http://schemas.openxmlformats.org/officeDocument/2006/relationships/oleObject" Target="../embeddings/oleObject407.bin"/><Relationship Id="rId43" Type="http://schemas.openxmlformats.org/officeDocument/2006/relationships/oleObject" Target="../embeddings/oleObject411.bin"/><Relationship Id="rId48" Type="http://schemas.openxmlformats.org/officeDocument/2006/relationships/image" Target="../media/image418.wmf"/><Relationship Id="rId8" Type="http://schemas.openxmlformats.org/officeDocument/2006/relationships/tags" Target="../tags/tag1105.xml"/><Relationship Id="rId3" Type="http://schemas.openxmlformats.org/officeDocument/2006/relationships/tags" Target="../tags/tag1100.xml"/><Relationship Id="rId12" Type="http://schemas.openxmlformats.org/officeDocument/2006/relationships/tags" Target="../tags/tag1109.xml"/><Relationship Id="rId17" Type="http://schemas.openxmlformats.org/officeDocument/2006/relationships/tags" Target="../tags/tag1115.xml"/><Relationship Id="rId25" Type="http://schemas.openxmlformats.org/officeDocument/2006/relationships/oleObject" Target="../embeddings/oleObject403.bin"/><Relationship Id="rId33" Type="http://schemas.openxmlformats.org/officeDocument/2006/relationships/oleObject" Target="../embeddings/oleObject406.bin"/><Relationship Id="rId38" Type="http://schemas.openxmlformats.org/officeDocument/2006/relationships/image" Target="../media/image413.wmf"/><Relationship Id="rId46" Type="http://schemas.openxmlformats.org/officeDocument/2006/relationships/image" Target="../media/image417.wmf"/><Relationship Id="rId20" Type="http://schemas.openxmlformats.org/officeDocument/2006/relationships/tags" Target="../tags/tag1118.xml"/><Relationship Id="rId41" Type="http://schemas.openxmlformats.org/officeDocument/2006/relationships/oleObject" Target="../embeddings/oleObject410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1126.xml"/><Relationship Id="rId13" Type="http://schemas.openxmlformats.org/officeDocument/2006/relationships/tags" Target="../tags/tag1131.xml"/><Relationship Id="rId18" Type="http://schemas.openxmlformats.org/officeDocument/2006/relationships/notesSlide" Target="../notesSlides/notesSlide34.xml"/><Relationship Id="rId3" Type="http://schemas.openxmlformats.org/officeDocument/2006/relationships/tags" Target="../tags/tag1120.xml"/><Relationship Id="rId21" Type="http://schemas.openxmlformats.org/officeDocument/2006/relationships/oleObject" Target="../embeddings/oleObject405.bin"/><Relationship Id="rId34" Type="http://schemas.openxmlformats.org/officeDocument/2006/relationships/image" Target="../media/image420.wmf"/><Relationship Id="rId7" Type="http://schemas.openxmlformats.org/officeDocument/2006/relationships/tags" Target="../tags/tag1124.xml"/><Relationship Id="rId12" Type="http://schemas.openxmlformats.org/officeDocument/2006/relationships/tags" Target="../tags/tag1130.xml"/><Relationship Id="rId17" Type="http://schemas.openxmlformats.org/officeDocument/2006/relationships/slideLayout" Target="../slideLayouts/slideLayout2.xml"/><Relationship Id="rId33" Type="http://schemas.openxmlformats.org/officeDocument/2006/relationships/oleObject" Target="../embeddings/oleObject415.bin"/><Relationship Id="rId2" Type="http://schemas.openxmlformats.org/officeDocument/2006/relationships/tags" Target="../tags/tag1119.xml"/><Relationship Id="rId16" Type="http://schemas.openxmlformats.org/officeDocument/2006/relationships/tags" Target="../tags/tag1134.xml"/><Relationship Id="rId20" Type="http://schemas.openxmlformats.org/officeDocument/2006/relationships/image" Target="../media/image409.wmf"/><Relationship Id="rId1" Type="http://schemas.openxmlformats.org/officeDocument/2006/relationships/vmlDrawing" Target="../drawings/vmlDrawing29.vml"/><Relationship Id="rId6" Type="http://schemas.openxmlformats.org/officeDocument/2006/relationships/tags" Target="../tags/tag1123.xml"/><Relationship Id="rId11" Type="http://schemas.openxmlformats.org/officeDocument/2006/relationships/tags" Target="../tags/tag1129.xml"/><Relationship Id="rId32" Type="http://schemas.openxmlformats.org/officeDocument/2006/relationships/image" Target="../media/image419.wmf"/><Relationship Id="rId5" Type="http://schemas.openxmlformats.org/officeDocument/2006/relationships/tags" Target="../tags/tag1122.xml"/><Relationship Id="rId15" Type="http://schemas.openxmlformats.org/officeDocument/2006/relationships/tags" Target="../tags/tag1133.xml"/><Relationship Id="rId23" Type="http://schemas.openxmlformats.org/officeDocument/2006/relationships/tags" Target="../tags/tag1115.xml"/><Relationship Id="rId10" Type="http://schemas.openxmlformats.org/officeDocument/2006/relationships/tags" Target="../tags/tag1128.xml"/><Relationship Id="rId19" Type="http://schemas.openxmlformats.org/officeDocument/2006/relationships/oleObject" Target="../embeddings/oleObject404.bin"/><Relationship Id="rId31" Type="http://schemas.openxmlformats.org/officeDocument/2006/relationships/oleObject" Target="../embeddings/oleObject414.bin"/><Relationship Id="rId4" Type="http://schemas.openxmlformats.org/officeDocument/2006/relationships/tags" Target="../tags/tag1121.xml"/><Relationship Id="rId9" Type="http://schemas.openxmlformats.org/officeDocument/2006/relationships/tags" Target="../tags/tag1127.xml"/><Relationship Id="rId14" Type="http://schemas.openxmlformats.org/officeDocument/2006/relationships/tags" Target="../tags/tag1132.xml"/><Relationship Id="rId22" Type="http://schemas.openxmlformats.org/officeDocument/2006/relationships/image" Target="../media/image410.wmf"/><Relationship Id="rId30" Type="http://schemas.openxmlformats.org/officeDocument/2006/relationships/image" Target="../media/image35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1143.xml"/><Relationship Id="rId3" Type="http://schemas.openxmlformats.org/officeDocument/2006/relationships/tags" Target="../tags/tag1137.xml"/><Relationship Id="rId7" Type="http://schemas.openxmlformats.org/officeDocument/2006/relationships/tags" Target="../tags/tag1141.xml"/><Relationship Id="rId2" Type="http://schemas.openxmlformats.org/officeDocument/2006/relationships/tags" Target="../tags/tag1136.xml"/><Relationship Id="rId1" Type="http://schemas.openxmlformats.org/officeDocument/2006/relationships/tags" Target="../tags/tag1135.xml"/><Relationship Id="rId6" Type="http://schemas.openxmlformats.org/officeDocument/2006/relationships/tags" Target="../tags/tag1140.xml"/><Relationship Id="rId5" Type="http://schemas.openxmlformats.org/officeDocument/2006/relationships/tags" Target="../tags/tag1139.xml"/><Relationship Id="rId23" Type="http://schemas.openxmlformats.org/officeDocument/2006/relationships/tags" Target="../tags/tag1115.xml"/><Relationship Id="rId10" Type="http://schemas.openxmlformats.org/officeDocument/2006/relationships/notesSlide" Target="../notesSlides/notesSlide35.xml"/><Relationship Id="rId31" Type="http://schemas.openxmlformats.org/officeDocument/2006/relationships/image" Target="../media/image421.jpg"/><Relationship Id="rId4" Type="http://schemas.openxmlformats.org/officeDocument/2006/relationships/tags" Target="../tags/tag1138.xml"/><Relationship Id="rId9" Type="http://schemas.openxmlformats.org/officeDocument/2006/relationships/slideLayout" Target="../slideLayouts/slideLayout2.xml"/><Relationship Id="rId30" Type="http://schemas.openxmlformats.org/officeDocument/2006/relationships/image" Target="../media/image355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tags" Target="../tags/tag1155.xml"/><Relationship Id="rId18" Type="http://schemas.openxmlformats.org/officeDocument/2006/relationships/tags" Target="../tags/tag1160.xml"/><Relationship Id="rId26" Type="http://schemas.openxmlformats.org/officeDocument/2006/relationships/image" Target="../media/image422.wmf"/><Relationship Id="rId39" Type="http://schemas.openxmlformats.org/officeDocument/2006/relationships/oleObject" Target="../embeddings/oleObject423.bin"/><Relationship Id="rId21" Type="http://schemas.openxmlformats.org/officeDocument/2006/relationships/tags" Target="../tags/tag1163.xml"/><Relationship Id="rId34" Type="http://schemas.openxmlformats.org/officeDocument/2006/relationships/image" Target="../media/image426.wmf"/><Relationship Id="rId42" Type="http://schemas.openxmlformats.org/officeDocument/2006/relationships/image" Target="../media/image430.wmf"/><Relationship Id="rId7" Type="http://schemas.openxmlformats.org/officeDocument/2006/relationships/tags" Target="../tags/tag1149.xml"/><Relationship Id="rId2" Type="http://schemas.openxmlformats.org/officeDocument/2006/relationships/tags" Target="../tags/tag1144.xml"/><Relationship Id="rId16" Type="http://schemas.openxmlformats.org/officeDocument/2006/relationships/tags" Target="../tags/tag1158.xml"/><Relationship Id="rId20" Type="http://schemas.openxmlformats.org/officeDocument/2006/relationships/tags" Target="../tags/tag1162.xml"/><Relationship Id="rId29" Type="http://schemas.openxmlformats.org/officeDocument/2006/relationships/oleObject" Target="../embeddings/oleObject418.bin"/><Relationship Id="rId41" Type="http://schemas.openxmlformats.org/officeDocument/2006/relationships/oleObject" Target="../embeddings/oleObject424.bin"/><Relationship Id="rId1" Type="http://schemas.openxmlformats.org/officeDocument/2006/relationships/vmlDrawing" Target="../drawings/vmlDrawing30.vml"/><Relationship Id="rId6" Type="http://schemas.openxmlformats.org/officeDocument/2006/relationships/tags" Target="../tags/tag1148.xml"/><Relationship Id="rId11" Type="http://schemas.openxmlformats.org/officeDocument/2006/relationships/tags" Target="../tags/tag1153.xml"/><Relationship Id="rId24" Type="http://schemas.openxmlformats.org/officeDocument/2006/relationships/notesSlide" Target="../notesSlides/notesSlide36.xml"/><Relationship Id="rId32" Type="http://schemas.openxmlformats.org/officeDocument/2006/relationships/image" Target="../media/image425.wmf"/><Relationship Id="rId37" Type="http://schemas.openxmlformats.org/officeDocument/2006/relationships/oleObject" Target="../embeddings/oleObject422.bin"/><Relationship Id="rId40" Type="http://schemas.openxmlformats.org/officeDocument/2006/relationships/image" Target="../media/image429.wmf"/><Relationship Id="rId5" Type="http://schemas.openxmlformats.org/officeDocument/2006/relationships/tags" Target="../tags/tag1147.xml"/><Relationship Id="rId15" Type="http://schemas.openxmlformats.org/officeDocument/2006/relationships/tags" Target="../tags/tag1157.xml"/><Relationship Id="rId23" Type="http://schemas.openxmlformats.org/officeDocument/2006/relationships/slideLayout" Target="../slideLayouts/slideLayout2.xml"/><Relationship Id="rId28" Type="http://schemas.openxmlformats.org/officeDocument/2006/relationships/image" Target="../media/image423.wmf"/><Relationship Id="rId36" Type="http://schemas.openxmlformats.org/officeDocument/2006/relationships/image" Target="../media/image427.wmf"/><Relationship Id="rId10" Type="http://schemas.openxmlformats.org/officeDocument/2006/relationships/tags" Target="../tags/tag1152.xml"/><Relationship Id="rId19" Type="http://schemas.openxmlformats.org/officeDocument/2006/relationships/tags" Target="../tags/tag1161.xml"/><Relationship Id="rId31" Type="http://schemas.openxmlformats.org/officeDocument/2006/relationships/oleObject" Target="../embeddings/oleObject419.bin"/><Relationship Id="rId44" Type="http://schemas.openxmlformats.org/officeDocument/2006/relationships/image" Target="../media/image355.png"/><Relationship Id="rId4" Type="http://schemas.openxmlformats.org/officeDocument/2006/relationships/tags" Target="../tags/tag1146.xml"/><Relationship Id="rId9" Type="http://schemas.openxmlformats.org/officeDocument/2006/relationships/tags" Target="../tags/tag1151.xml"/><Relationship Id="rId14" Type="http://schemas.openxmlformats.org/officeDocument/2006/relationships/tags" Target="../tags/tag1156.xml"/><Relationship Id="rId22" Type="http://schemas.openxmlformats.org/officeDocument/2006/relationships/tags" Target="../tags/tag1164.xml"/><Relationship Id="rId27" Type="http://schemas.openxmlformats.org/officeDocument/2006/relationships/oleObject" Target="../embeddings/oleObject417.bin"/><Relationship Id="rId30" Type="http://schemas.openxmlformats.org/officeDocument/2006/relationships/image" Target="../media/image424.wmf"/><Relationship Id="rId35" Type="http://schemas.openxmlformats.org/officeDocument/2006/relationships/oleObject" Target="../embeddings/oleObject421.bin"/><Relationship Id="rId43" Type="http://schemas.openxmlformats.org/officeDocument/2006/relationships/tags" Target="../tags/tag1163.xml"/><Relationship Id="rId8" Type="http://schemas.openxmlformats.org/officeDocument/2006/relationships/tags" Target="../tags/tag1150.xml"/><Relationship Id="rId3" Type="http://schemas.openxmlformats.org/officeDocument/2006/relationships/tags" Target="../tags/tag1145.xml"/><Relationship Id="rId12" Type="http://schemas.openxmlformats.org/officeDocument/2006/relationships/tags" Target="../tags/tag1154.xml"/><Relationship Id="rId17" Type="http://schemas.openxmlformats.org/officeDocument/2006/relationships/tags" Target="../tags/tag1159.xml"/><Relationship Id="rId25" Type="http://schemas.openxmlformats.org/officeDocument/2006/relationships/oleObject" Target="../embeddings/oleObject416.bin"/><Relationship Id="rId33" Type="http://schemas.openxmlformats.org/officeDocument/2006/relationships/oleObject" Target="../embeddings/oleObject420.bin"/><Relationship Id="rId38" Type="http://schemas.openxmlformats.org/officeDocument/2006/relationships/image" Target="../media/image428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1168.xml"/><Relationship Id="rId13" Type="http://schemas.openxmlformats.org/officeDocument/2006/relationships/image" Target="../media/image434.gif"/><Relationship Id="rId3" Type="http://schemas.openxmlformats.org/officeDocument/2006/relationships/tags" Target="../tags/tag1167.xml"/><Relationship Id="rId7" Type="http://schemas.openxmlformats.org/officeDocument/2006/relationships/notesSlide" Target="../notesSlides/notesSlide37.xml"/><Relationship Id="rId12" Type="http://schemas.openxmlformats.org/officeDocument/2006/relationships/image" Target="../media/image433.gif"/><Relationship Id="rId2" Type="http://schemas.openxmlformats.org/officeDocument/2006/relationships/tags" Target="../tags/tag1166.xml"/><Relationship Id="rId1" Type="http://schemas.openxmlformats.org/officeDocument/2006/relationships/tags" Target="../tags/tag116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32.gif"/><Relationship Id="rId5" Type="http://schemas.openxmlformats.org/officeDocument/2006/relationships/tags" Target="../tags/tag1169.xml"/><Relationship Id="rId10" Type="http://schemas.openxmlformats.org/officeDocument/2006/relationships/image" Target="../media/image431.jpg"/><Relationship Id="rId4" Type="http://schemas.openxmlformats.org/officeDocument/2006/relationships/tags" Target="../tags/tag1168.xml"/><Relationship Id="rId9" Type="http://schemas.openxmlformats.org/officeDocument/2006/relationships/image" Target="../media/image435.png"/><Relationship Id="rId14" Type="http://schemas.openxmlformats.org/officeDocument/2006/relationships/image" Target="../media/image435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27.xml"/><Relationship Id="rId18" Type="http://schemas.openxmlformats.org/officeDocument/2006/relationships/tags" Target="../tags/tag32.xml"/><Relationship Id="rId26" Type="http://schemas.openxmlformats.org/officeDocument/2006/relationships/tags" Target="../tags/tag40.xml"/><Relationship Id="rId39" Type="http://schemas.openxmlformats.org/officeDocument/2006/relationships/image" Target="../media/image11.emf"/><Relationship Id="rId21" Type="http://schemas.openxmlformats.org/officeDocument/2006/relationships/tags" Target="../tags/tag35.xml"/><Relationship Id="rId34" Type="http://schemas.openxmlformats.org/officeDocument/2006/relationships/slideLayout" Target="../slideLayouts/slideLayout2.xml"/><Relationship Id="rId42" Type="http://schemas.openxmlformats.org/officeDocument/2006/relationships/oleObject" Target="../embeddings/oleObject4.bin"/><Relationship Id="rId47" Type="http://schemas.openxmlformats.org/officeDocument/2006/relationships/image" Target="../media/image15.emf"/><Relationship Id="rId50" Type="http://schemas.openxmlformats.org/officeDocument/2006/relationships/tags" Target="../tags/tag44.xml"/><Relationship Id="rId7" Type="http://schemas.openxmlformats.org/officeDocument/2006/relationships/tags" Target="../tags/tag21.xml"/><Relationship Id="rId2" Type="http://schemas.openxmlformats.org/officeDocument/2006/relationships/tags" Target="../tags/tag16.xml"/><Relationship Id="rId16" Type="http://schemas.openxmlformats.org/officeDocument/2006/relationships/tags" Target="../tags/tag30.xml"/><Relationship Id="rId29" Type="http://schemas.openxmlformats.org/officeDocument/2006/relationships/tags" Target="../tags/tag43.xml"/><Relationship Id="rId11" Type="http://schemas.openxmlformats.org/officeDocument/2006/relationships/tags" Target="../tags/tag25.xml"/><Relationship Id="rId24" Type="http://schemas.openxmlformats.org/officeDocument/2006/relationships/tags" Target="../tags/tag38.xml"/><Relationship Id="rId32" Type="http://schemas.openxmlformats.org/officeDocument/2006/relationships/tags" Target="../tags/tag46.xml"/><Relationship Id="rId37" Type="http://schemas.openxmlformats.org/officeDocument/2006/relationships/image" Target="../media/image10.emf"/><Relationship Id="rId40" Type="http://schemas.openxmlformats.org/officeDocument/2006/relationships/oleObject" Target="../embeddings/oleObject3.bin"/><Relationship Id="rId45" Type="http://schemas.openxmlformats.org/officeDocument/2006/relationships/image" Target="../media/image14.emf"/><Relationship Id="rId53" Type="http://schemas.openxmlformats.org/officeDocument/2006/relationships/image" Target="../media/image17.emf"/><Relationship Id="rId5" Type="http://schemas.openxmlformats.org/officeDocument/2006/relationships/tags" Target="../tags/tag19.xml"/><Relationship Id="rId10" Type="http://schemas.openxmlformats.org/officeDocument/2006/relationships/tags" Target="../tags/tag24.xml"/><Relationship Id="rId19" Type="http://schemas.openxmlformats.org/officeDocument/2006/relationships/tags" Target="../tags/tag33.xml"/><Relationship Id="rId31" Type="http://schemas.openxmlformats.org/officeDocument/2006/relationships/tags" Target="../tags/tag45.xml"/><Relationship Id="rId44" Type="http://schemas.openxmlformats.org/officeDocument/2006/relationships/oleObject" Target="../embeddings/oleObject5.bin"/><Relationship Id="rId52" Type="http://schemas.openxmlformats.org/officeDocument/2006/relationships/oleObject" Target="../embeddings/oleObject8.bin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4" Type="http://schemas.openxmlformats.org/officeDocument/2006/relationships/tags" Target="../tags/tag28.xml"/><Relationship Id="rId22" Type="http://schemas.openxmlformats.org/officeDocument/2006/relationships/tags" Target="../tags/tag36.xml"/><Relationship Id="rId27" Type="http://schemas.openxmlformats.org/officeDocument/2006/relationships/tags" Target="../tags/tag41.xml"/><Relationship Id="rId30" Type="http://schemas.openxmlformats.org/officeDocument/2006/relationships/tags" Target="../tags/tag44.xml"/><Relationship Id="rId35" Type="http://schemas.openxmlformats.org/officeDocument/2006/relationships/notesSlide" Target="../notesSlides/notesSlide4.xml"/><Relationship Id="rId43" Type="http://schemas.openxmlformats.org/officeDocument/2006/relationships/image" Target="../media/image13.emf"/><Relationship Id="rId48" Type="http://schemas.openxmlformats.org/officeDocument/2006/relationships/oleObject" Target="../embeddings/oleObject7.bin"/><Relationship Id="rId8" Type="http://schemas.openxmlformats.org/officeDocument/2006/relationships/tags" Target="../tags/tag22.xml"/><Relationship Id="rId51" Type="http://schemas.openxmlformats.org/officeDocument/2006/relationships/image" Target="../media/image11.png"/><Relationship Id="rId3" Type="http://schemas.openxmlformats.org/officeDocument/2006/relationships/tags" Target="../tags/tag17.xml"/><Relationship Id="rId12" Type="http://schemas.openxmlformats.org/officeDocument/2006/relationships/tags" Target="../tags/tag26.xml"/><Relationship Id="rId17" Type="http://schemas.openxmlformats.org/officeDocument/2006/relationships/tags" Target="../tags/tag31.xml"/><Relationship Id="rId25" Type="http://schemas.openxmlformats.org/officeDocument/2006/relationships/tags" Target="../tags/tag39.xml"/><Relationship Id="rId33" Type="http://schemas.openxmlformats.org/officeDocument/2006/relationships/tags" Target="../tags/tag47.xml"/><Relationship Id="rId38" Type="http://schemas.openxmlformats.org/officeDocument/2006/relationships/oleObject" Target="../embeddings/oleObject2.bin"/><Relationship Id="rId46" Type="http://schemas.openxmlformats.org/officeDocument/2006/relationships/oleObject" Target="../embeddings/oleObject6.bin"/><Relationship Id="rId20" Type="http://schemas.openxmlformats.org/officeDocument/2006/relationships/tags" Target="../tags/tag34.xml"/><Relationship Id="rId41" Type="http://schemas.openxmlformats.org/officeDocument/2006/relationships/image" Target="../media/image12.emf"/><Relationship Id="rId1" Type="http://schemas.openxmlformats.org/officeDocument/2006/relationships/vmlDrawing" Target="../drawings/vmlDrawing1.vml"/><Relationship Id="rId6" Type="http://schemas.openxmlformats.org/officeDocument/2006/relationships/tags" Target="../tags/tag20.xml"/><Relationship Id="rId15" Type="http://schemas.openxmlformats.org/officeDocument/2006/relationships/tags" Target="../tags/tag29.xml"/><Relationship Id="rId23" Type="http://schemas.openxmlformats.org/officeDocument/2006/relationships/tags" Target="../tags/tag37.xml"/><Relationship Id="rId28" Type="http://schemas.openxmlformats.org/officeDocument/2006/relationships/tags" Target="../tags/tag42.xml"/><Relationship Id="rId36" Type="http://schemas.openxmlformats.org/officeDocument/2006/relationships/oleObject" Target="../embeddings/oleObject1.bin"/><Relationship Id="rId49" Type="http://schemas.openxmlformats.org/officeDocument/2006/relationships/image" Target="../media/image16.emf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tags" Target="../tags/tag72.xml"/><Relationship Id="rId21" Type="http://schemas.openxmlformats.org/officeDocument/2006/relationships/tags" Target="../tags/tag67.xml"/><Relationship Id="rId42" Type="http://schemas.openxmlformats.org/officeDocument/2006/relationships/notesSlide" Target="../notesSlides/notesSlide5.xml"/><Relationship Id="rId47" Type="http://schemas.openxmlformats.org/officeDocument/2006/relationships/oleObject" Target="../embeddings/oleObject11.bin"/><Relationship Id="rId63" Type="http://schemas.openxmlformats.org/officeDocument/2006/relationships/oleObject" Target="../embeddings/oleObject19.bin"/><Relationship Id="rId68" Type="http://schemas.openxmlformats.org/officeDocument/2006/relationships/image" Target="../media/image30.emf"/><Relationship Id="rId84" Type="http://schemas.openxmlformats.org/officeDocument/2006/relationships/image" Target="../media/image37.emf"/><Relationship Id="rId89" Type="http://schemas.openxmlformats.org/officeDocument/2006/relationships/oleObject" Target="../embeddings/oleObject31.bin"/><Relationship Id="rId16" Type="http://schemas.openxmlformats.org/officeDocument/2006/relationships/tags" Target="../tags/tag62.xml"/><Relationship Id="rId11" Type="http://schemas.openxmlformats.org/officeDocument/2006/relationships/tags" Target="../tags/tag57.xml"/><Relationship Id="rId32" Type="http://schemas.openxmlformats.org/officeDocument/2006/relationships/tags" Target="../tags/tag78.xml"/><Relationship Id="rId37" Type="http://schemas.openxmlformats.org/officeDocument/2006/relationships/tags" Target="../tags/tag83.xml"/><Relationship Id="rId53" Type="http://schemas.openxmlformats.org/officeDocument/2006/relationships/oleObject" Target="../embeddings/oleObject14.bin"/><Relationship Id="rId58" Type="http://schemas.openxmlformats.org/officeDocument/2006/relationships/image" Target="../media/image25.wmf"/><Relationship Id="rId74" Type="http://schemas.openxmlformats.org/officeDocument/2006/relationships/image" Target="../media/image11.png"/><Relationship Id="rId79" Type="http://schemas.openxmlformats.org/officeDocument/2006/relationships/oleObject" Target="../embeddings/oleObject26.bin"/><Relationship Id="rId5" Type="http://schemas.openxmlformats.org/officeDocument/2006/relationships/tags" Target="../tags/tag51.xml"/><Relationship Id="rId90" Type="http://schemas.openxmlformats.org/officeDocument/2006/relationships/image" Target="../media/image40.wmf"/><Relationship Id="rId14" Type="http://schemas.openxmlformats.org/officeDocument/2006/relationships/tags" Target="../tags/tag60.xml"/><Relationship Id="rId22" Type="http://schemas.openxmlformats.org/officeDocument/2006/relationships/tags" Target="../tags/tag68.xml"/><Relationship Id="rId27" Type="http://schemas.openxmlformats.org/officeDocument/2006/relationships/tags" Target="../tags/tag73.xml"/><Relationship Id="rId30" Type="http://schemas.openxmlformats.org/officeDocument/2006/relationships/tags" Target="../tags/tag76.xml"/><Relationship Id="rId35" Type="http://schemas.openxmlformats.org/officeDocument/2006/relationships/tags" Target="../tags/tag81.xml"/><Relationship Id="rId43" Type="http://schemas.openxmlformats.org/officeDocument/2006/relationships/oleObject" Target="../embeddings/oleObject9.bin"/><Relationship Id="rId48" Type="http://schemas.openxmlformats.org/officeDocument/2006/relationships/image" Target="../media/image20.emf"/><Relationship Id="rId56" Type="http://schemas.openxmlformats.org/officeDocument/2006/relationships/image" Target="../media/image24.emf"/><Relationship Id="rId64" Type="http://schemas.openxmlformats.org/officeDocument/2006/relationships/image" Target="../media/image28.emf"/><Relationship Id="rId69" Type="http://schemas.openxmlformats.org/officeDocument/2006/relationships/oleObject" Target="../embeddings/oleObject22.bin"/><Relationship Id="rId77" Type="http://schemas.openxmlformats.org/officeDocument/2006/relationships/oleObject" Target="../embeddings/oleObject25.bin"/><Relationship Id="rId8" Type="http://schemas.openxmlformats.org/officeDocument/2006/relationships/tags" Target="../tags/tag54.xml"/><Relationship Id="rId51" Type="http://schemas.openxmlformats.org/officeDocument/2006/relationships/oleObject" Target="../embeddings/oleObject13.bin"/><Relationship Id="rId72" Type="http://schemas.openxmlformats.org/officeDocument/2006/relationships/image" Target="../media/image32.wmf"/><Relationship Id="rId80" Type="http://schemas.openxmlformats.org/officeDocument/2006/relationships/image" Target="../media/image35.emf"/><Relationship Id="rId85" Type="http://schemas.openxmlformats.org/officeDocument/2006/relationships/oleObject" Target="../embeddings/oleObject29.bin"/><Relationship Id="rId3" Type="http://schemas.openxmlformats.org/officeDocument/2006/relationships/tags" Target="../tags/tag49.xml"/><Relationship Id="rId12" Type="http://schemas.openxmlformats.org/officeDocument/2006/relationships/tags" Target="../tags/tag58.xml"/><Relationship Id="rId17" Type="http://schemas.openxmlformats.org/officeDocument/2006/relationships/tags" Target="../tags/tag63.xml"/><Relationship Id="rId25" Type="http://schemas.openxmlformats.org/officeDocument/2006/relationships/tags" Target="../tags/tag71.xml"/><Relationship Id="rId33" Type="http://schemas.openxmlformats.org/officeDocument/2006/relationships/tags" Target="../tags/tag79.xml"/><Relationship Id="rId38" Type="http://schemas.openxmlformats.org/officeDocument/2006/relationships/tags" Target="../tags/tag84.xml"/><Relationship Id="rId46" Type="http://schemas.openxmlformats.org/officeDocument/2006/relationships/image" Target="../media/image19.emf"/><Relationship Id="rId59" Type="http://schemas.openxmlformats.org/officeDocument/2006/relationships/oleObject" Target="../embeddings/oleObject17.bin"/><Relationship Id="rId67" Type="http://schemas.openxmlformats.org/officeDocument/2006/relationships/oleObject" Target="../embeddings/oleObject21.bin"/><Relationship Id="rId20" Type="http://schemas.openxmlformats.org/officeDocument/2006/relationships/tags" Target="../tags/tag66.xml"/><Relationship Id="rId41" Type="http://schemas.openxmlformats.org/officeDocument/2006/relationships/slideLayout" Target="../slideLayouts/slideLayout2.xml"/><Relationship Id="rId54" Type="http://schemas.openxmlformats.org/officeDocument/2006/relationships/image" Target="../media/image23.emf"/><Relationship Id="rId62" Type="http://schemas.openxmlformats.org/officeDocument/2006/relationships/image" Target="../media/image27.wmf"/><Relationship Id="rId70" Type="http://schemas.openxmlformats.org/officeDocument/2006/relationships/image" Target="../media/image31.wmf"/><Relationship Id="rId75" Type="http://schemas.openxmlformats.org/officeDocument/2006/relationships/oleObject" Target="../embeddings/oleObject24.bin"/><Relationship Id="rId83" Type="http://schemas.openxmlformats.org/officeDocument/2006/relationships/oleObject" Target="../embeddings/oleObject28.bin"/><Relationship Id="rId88" Type="http://schemas.openxmlformats.org/officeDocument/2006/relationships/image" Target="../media/image39.wmf"/><Relationship Id="rId91" Type="http://schemas.openxmlformats.org/officeDocument/2006/relationships/oleObject" Target="../embeddings/oleObject32.bin"/><Relationship Id="rId1" Type="http://schemas.openxmlformats.org/officeDocument/2006/relationships/vmlDrawing" Target="../drawings/vmlDrawing2.vml"/><Relationship Id="rId6" Type="http://schemas.openxmlformats.org/officeDocument/2006/relationships/tags" Target="../tags/tag52.xml"/><Relationship Id="rId15" Type="http://schemas.openxmlformats.org/officeDocument/2006/relationships/tags" Target="../tags/tag61.xml"/><Relationship Id="rId23" Type="http://schemas.openxmlformats.org/officeDocument/2006/relationships/tags" Target="../tags/tag69.xml"/><Relationship Id="rId28" Type="http://schemas.openxmlformats.org/officeDocument/2006/relationships/tags" Target="../tags/tag74.xml"/><Relationship Id="rId36" Type="http://schemas.openxmlformats.org/officeDocument/2006/relationships/tags" Target="../tags/tag82.xml"/><Relationship Id="rId49" Type="http://schemas.openxmlformats.org/officeDocument/2006/relationships/oleObject" Target="../embeddings/oleObject12.bin"/><Relationship Id="rId57" Type="http://schemas.openxmlformats.org/officeDocument/2006/relationships/oleObject" Target="../embeddings/oleObject16.bin"/><Relationship Id="rId10" Type="http://schemas.openxmlformats.org/officeDocument/2006/relationships/tags" Target="../tags/tag56.xml"/><Relationship Id="rId31" Type="http://schemas.openxmlformats.org/officeDocument/2006/relationships/tags" Target="../tags/tag77.xml"/><Relationship Id="rId44" Type="http://schemas.openxmlformats.org/officeDocument/2006/relationships/image" Target="../media/image18.emf"/><Relationship Id="rId52" Type="http://schemas.openxmlformats.org/officeDocument/2006/relationships/image" Target="../media/image22.emf"/><Relationship Id="rId60" Type="http://schemas.openxmlformats.org/officeDocument/2006/relationships/image" Target="../media/image26.emf"/><Relationship Id="rId65" Type="http://schemas.openxmlformats.org/officeDocument/2006/relationships/oleObject" Target="../embeddings/oleObject20.bin"/><Relationship Id="rId73" Type="http://schemas.openxmlformats.org/officeDocument/2006/relationships/tags" Target="../tags/tag73.xml"/><Relationship Id="rId78" Type="http://schemas.openxmlformats.org/officeDocument/2006/relationships/image" Target="../media/image34.emf"/><Relationship Id="rId81" Type="http://schemas.openxmlformats.org/officeDocument/2006/relationships/oleObject" Target="../embeddings/oleObject27.bin"/><Relationship Id="rId86" Type="http://schemas.openxmlformats.org/officeDocument/2006/relationships/image" Target="../media/image38.wmf"/><Relationship Id="rId4" Type="http://schemas.openxmlformats.org/officeDocument/2006/relationships/tags" Target="../tags/tag50.xml"/><Relationship Id="rId9" Type="http://schemas.openxmlformats.org/officeDocument/2006/relationships/tags" Target="../tags/tag55.xml"/><Relationship Id="rId13" Type="http://schemas.openxmlformats.org/officeDocument/2006/relationships/tags" Target="../tags/tag59.xml"/><Relationship Id="rId18" Type="http://schemas.openxmlformats.org/officeDocument/2006/relationships/tags" Target="../tags/tag64.xml"/><Relationship Id="rId39" Type="http://schemas.openxmlformats.org/officeDocument/2006/relationships/tags" Target="../tags/tag85.xml"/><Relationship Id="rId34" Type="http://schemas.openxmlformats.org/officeDocument/2006/relationships/tags" Target="../tags/tag80.xml"/><Relationship Id="rId50" Type="http://schemas.openxmlformats.org/officeDocument/2006/relationships/image" Target="../media/image21.emf"/><Relationship Id="rId55" Type="http://schemas.openxmlformats.org/officeDocument/2006/relationships/oleObject" Target="../embeddings/oleObject15.bin"/><Relationship Id="rId76" Type="http://schemas.openxmlformats.org/officeDocument/2006/relationships/image" Target="../media/image33.wmf"/><Relationship Id="rId7" Type="http://schemas.openxmlformats.org/officeDocument/2006/relationships/tags" Target="../tags/tag53.xml"/><Relationship Id="rId71" Type="http://schemas.openxmlformats.org/officeDocument/2006/relationships/oleObject" Target="../embeddings/oleObject23.bin"/><Relationship Id="rId92" Type="http://schemas.openxmlformats.org/officeDocument/2006/relationships/image" Target="../media/image41.emf"/><Relationship Id="rId2" Type="http://schemas.openxmlformats.org/officeDocument/2006/relationships/tags" Target="../tags/tag48.xml"/><Relationship Id="rId29" Type="http://schemas.openxmlformats.org/officeDocument/2006/relationships/tags" Target="../tags/tag75.xml"/><Relationship Id="rId24" Type="http://schemas.openxmlformats.org/officeDocument/2006/relationships/tags" Target="../tags/tag70.xml"/><Relationship Id="rId40" Type="http://schemas.openxmlformats.org/officeDocument/2006/relationships/tags" Target="../tags/tag86.xml"/><Relationship Id="rId45" Type="http://schemas.openxmlformats.org/officeDocument/2006/relationships/oleObject" Target="../embeddings/oleObject10.bin"/><Relationship Id="rId66" Type="http://schemas.openxmlformats.org/officeDocument/2006/relationships/image" Target="../media/image29.emf"/><Relationship Id="rId87" Type="http://schemas.openxmlformats.org/officeDocument/2006/relationships/oleObject" Target="../embeddings/oleObject30.bin"/><Relationship Id="rId61" Type="http://schemas.openxmlformats.org/officeDocument/2006/relationships/oleObject" Target="../embeddings/oleObject18.bin"/><Relationship Id="rId82" Type="http://schemas.openxmlformats.org/officeDocument/2006/relationships/image" Target="../media/image36.wmf"/><Relationship Id="rId19" Type="http://schemas.openxmlformats.org/officeDocument/2006/relationships/tags" Target="../tags/tag65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98.xml"/><Relationship Id="rId18" Type="http://schemas.openxmlformats.org/officeDocument/2006/relationships/tags" Target="../tags/tag103.xml"/><Relationship Id="rId26" Type="http://schemas.openxmlformats.org/officeDocument/2006/relationships/slideLayout" Target="../slideLayouts/slideLayout2.xml"/><Relationship Id="rId39" Type="http://schemas.openxmlformats.org/officeDocument/2006/relationships/image" Target="../media/image47.wmf"/><Relationship Id="rId21" Type="http://schemas.openxmlformats.org/officeDocument/2006/relationships/tags" Target="../tags/tag106.xml"/><Relationship Id="rId34" Type="http://schemas.openxmlformats.org/officeDocument/2006/relationships/oleObject" Target="../embeddings/oleObject36.bin"/><Relationship Id="rId42" Type="http://schemas.openxmlformats.org/officeDocument/2006/relationships/tags" Target="../tags/tag101.xml"/><Relationship Id="rId47" Type="http://schemas.openxmlformats.org/officeDocument/2006/relationships/image" Target="../media/image39.wmf"/><Relationship Id="rId50" Type="http://schemas.openxmlformats.org/officeDocument/2006/relationships/oleObject" Target="../embeddings/oleObject41.bin"/><Relationship Id="rId55" Type="http://schemas.openxmlformats.org/officeDocument/2006/relationships/image" Target="../media/image52.wmf"/><Relationship Id="rId7" Type="http://schemas.openxmlformats.org/officeDocument/2006/relationships/tags" Target="../tags/tag92.xml"/><Relationship Id="rId2" Type="http://schemas.openxmlformats.org/officeDocument/2006/relationships/tags" Target="../tags/tag87.xml"/><Relationship Id="rId16" Type="http://schemas.openxmlformats.org/officeDocument/2006/relationships/tags" Target="../tags/tag101.xml"/><Relationship Id="rId29" Type="http://schemas.openxmlformats.org/officeDocument/2006/relationships/image" Target="../media/image42.wmf"/><Relationship Id="rId11" Type="http://schemas.openxmlformats.org/officeDocument/2006/relationships/tags" Target="../tags/tag96.xml"/><Relationship Id="rId24" Type="http://schemas.openxmlformats.org/officeDocument/2006/relationships/tags" Target="../tags/tag109.xml"/><Relationship Id="rId32" Type="http://schemas.openxmlformats.org/officeDocument/2006/relationships/oleObject" Target="../embeddings/oleObject35.bin"/><Relationship Id="rId37" Type="http://schemas.openxmlformats.org/officeDocument/2006/relationships/image" Target="../media/image46.emf"/><Relationship Id="rId40" Type="http://schemas.openxmlformats.org/officeDocument/2006/relationships/oleObject" Target="../embeddings/oleObject39.bin"/><Relationship Id="rId45" Type="http://schemas.openxmlformats.org/officeDocument/2006/relationships/image" Target="../media/image49.wmf"/><Relationship Id="rId53" Type="http://schemas.openxmlformats.org/officeDocument/2006/relationships/image" Target="../media/image51.wmf"/><Relationship Id="rId5" Type="http://schemas.openxmlformats.org/officeDocument/2006/relationships/tags" Target="../tags/tag90.xml"/><Relationship Id="rId10" Type="http://schemas.openxmlformats.org/officeDocument/2006/relationships/tags" Target="../tags/tag95.xml"/><Relationship Id="rId19" Type="http://schemas.openxmlformats.org/officeDocument/2006/relationships/tags" Target="../tags/tag104.xml"/><Relationship Id="rId31" Type="http://schemas.openxmlformats.org/officeDocument/2006/relationships/image" Target="../media/image43.wmf"/><Relationship Id="rId44" Type="http://schemas.openxmlformats.org/officeDocument/2006/relationships/oleObject" Target="../embeddings/oleObject40.bin"/><Relationship Id="rId52" Type="http://schemas.openxmlformats.org/officeDocument/2006/relationships/oleObject" Target="../embeddings/oleObject42.bin"/><Relationship Id="rId4" Type="http://schemas.openxmlformats.org/officeDocument/2006/relationships/tags" Target="../tags/tag89.xml"/><Relationship Id="rId9" Type="http://schemas.openxmlformats.org/officeDocument/2006/relationships/tags" Target="../tags/tag94.xml"/><Relationship Id="rId14" Type="http://schemas.openxmlformats.org/officeDocument/2006/relationships/tags" Target="../tags/tag99.xml"/><Relationship Id="rId22" Type="http://schemas.openxmlformats.org/officeDocument/2006/relationships/tags" Target="../tags/tag107.xml"/><Relationship Id="rId27" Type="http://schemas.openxmlformats.org/officeDocument/2006/relationships/notesSlide" Target="../notesSlides/notesSlide6.xml"/><Relationship Id="rId30" Type="http://schemas.openxmlformats.org/officeDocument/2006/relationships/oleObject" Target="../embeddings/oleObject34.bin"/><Relationship Id="rId35" Type="http://schemas.openxmlformats.org/officeDocument/2006/relationships/image" Target="../media/image45.wmf"/><Relationship Id="rId43" Type="http://schemas.openxmlformats.org/officeDocument/2006/relationships/image" Target="../media/image11.png"/><Relationship Id="rId48" Type="http://schemas.openxmlformats.org/officeDocument/2006/relationships/oleObject" Target="../embeddings/oleObject31.bin"/><Relationship Id="rId8" Type="http://schemas.openxmlformats.org/officeDocument/2006/relationships/tags" Target="../tags/tag93.xml"/><Relationship Id="rId51" Type="http://schemas.openxmlformats.org/officeDocument/2006/relationships/image" Target="../media/image50.wmf"/><Relationship Id="rId3" Type="http://schemas.openxmlformats.org/officeDocument/2006/relationships/tags" Target="../tags/tag88.xml"/><Relationship Id="rId12" Type="http://schemas.openxmlformats.org/officeDocument/2006/relationships/tags" Target="../tags/tag97.xml"/><Relationship Id="rId17" Type="http://schemas.openxmlformats.org/officeDocument/2006/relationships/tags" Target="../tags/tag102.xml"/><Relationship Id="rId25" Type="http://schemas.openxmlformats.org/officeDocument/2006/relationships/tags" Target="../tags/tag110.xml"/><Relationship Id="rId33" Type="http://schemas.openxmlformats.org/officeDocument/2006/relationships/image" Target="../media/image44.wmf"/><Relationship Id="rId38" Type="http://schemas.openxmlformats.org/officeDocument/2006/relationships/oleObject" Target="../embeddings/oleObject38.bin"/><Relationship Id="rId46" Type="http://schemas.openxmlformats.org/officeDocument/2006/relationships/oleObject" Target="../embeddings/oleObject30.bin"/><Relationship Id="rId20" Type="http://schemas.openxmlformats.org/officeDocument/2006/relationships/tags" Target="../tags/tag105.xml"/><Relationship Id="rId41" Type="http://schemas.openxmlformats.org/officeDocument/2006/relationships/image" Target="../media/image48.wmf"/><Relationship Id="rId54" Type="http://schemas.openxmlformats.org/officeDocument/2006/relationships/oleObject" Target="../embeddings/oleObject43.bin"/><Relationship Id="rId1" Type="http://schemas.openxmlformats.org/officeDocument/2006/relationships/vmlDrawing" Target="../drawings/vmlDrawing3.vml"/><Relationship Id="rId6" Type="http://schemas.openxmlformats.org/officeDocument/2006/relationships/tags" Target="../tags/tag91.xml"/><Relationship Id="rId15" Type="http://schemas.openxmlformats.org/officeDocument/2006/relationships/tags" Target="../tags/tag100.xml"/><Relationship Id="rId23" Type="http://schemas.openxmlformats.org/officeDocument/2006/relationships/tags" Target="../tags/tag108.xml"/><Relationship Id="rId28" Type="http://schemas.openxmlformats.org/officeDocument/2006/relationships/oleObject" Target="../embeddings/oleObject33.bin"/><Relationship Id="rId36" Type="http://schemas.openxmlformats.org/officeDocument/2006/relationships/oleObject" Target="../embeddings/oleObject37.bin"/><Relationship Id="rId49" Type="http://schemas.openxmlformats.org/officeDocument/2006/relationships/image" Target="../media/image40.wmf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122.xml"/><Relationship Id="rId18" Type="http://schemas.openxmlformats.org/officeDocument/2006/relationships/tags" Target="../tags/tag127.xml"/><Relationship Id="rId26" Type="http://schemas.openxmlformats.org/officeDocument/2006/relationships/tags" Target="../tags/tag135.xml"/><Relationship Id="rId39" Type="http://schemas.openxmlformats.org/officeDocument/2006/relationships/image" Target="../media/image55.wmf"/><Relationship Id="rId21" Type="http://schemas.openxmlformats.org/officeDocument/2006/relationships/tags" Target="../tags/tag130.xml"/><Relationship Id="rId34" Type="http://schemas.openxmlformats.org/officeDocument/2006/relationships/oleObject" Target="../embeddings/oleObject44.bin"/><Relationship Id="rId42" Type="http://schemas.openxmlformats.org/officeDocument/2006/relationships/tags" Target="../tags/tag127.xml"/><Relationship Id="rId47" Type="http://schemas.openxmlformats.org/officeDocument/2006/relationships/oleObject" Target="../embeddings/oleObject49.bin"/><Relationship Id="rId50" Type="http://schemas.openxmlformats.org/officeDocument/2006/relationships/image" Target="../media/image59.emf"/><Relationship Id="rId7" Type="http://schemas.openxmlformats.org/officeDocument/2006/relationships/tags" Target="../tags/tag116.xml"/><Relationship Id="rId2" Type="http://schemas.openxmlformats.org/officeDocument/2006/relationships/tags" Target="../tags/tag111.xml"/><Relationship Id="rId16" Type="http://schemas.openxmlformats.org/officeDocument/2006/relationships/tags" Target="../tags/tag125.xml"/><Relationship Id="rId29" Type="http://schemas.openxmlformats.org/officeDocument/2006/relationships/tags" Target="../tags/tag138.xml"/><Relationship Id="rId11" Type="http://schemas.openxmlformats.org/officeDocument/2006/relationships/tags" Target="../tags/tag120.xml"/><Relationship Id="rId24" Type="http://schemas.openxmlformats.org/officeDocument/2006/relationships/tags" Target="../tags/tag133.xml"/><Relationship Id="rId32" Type="http://schemas.openxmlformats.org/officeDocument/2006/relationships/notesSlide" Target="../notesSlides/notesSlide7.xml"/><Relationship Id="rId37" Type="http://schemas.openxmlformats.org/officeDocument/2006/relationships/image" Target="../media/image54.emf"/><Relationship Id="rId40" Type="http://schemas.openxmlformats.org/officeDocument/2006/relationships/oleObject" Target="../embeddings/oleObject47.bin"/><Relationship Id="rId45" Type="http://schemas.openxmlformats.org/officeDocument/2006/relationships/oleObject" Target="../embeddings/oleObject48.bin"/><Relationship Id="rId5" Type="http://schemas.openxmlformats.org/officeDocument/2006/relationships/tags" Target="../tags/tag114.xml"/><Relationship Id="rId15" Type="http://schemas.openxmlformats.org/officeDocument/2006/relationships/tags" Target="../tags/tag124.xml"/><Relationship Id="rId23" Type="http://schemas.openxmlformats.org/officeDocument/2006/relationships/tags" Target="../tags/tag132.xml"/><Relationship Id="rId28" Type="http://schemas.openxmlformats.org/officeDocument/2006/relationships/tags" Target="../tags/tag137.xml"/><Relationship Id="rId36" Type="http://schemas.openxmlformats.org/officeDocument/2006/relationships/oleObject" Target="../embeddings/oleObject45.bin"/><Relationship Id="rId49" Type="http://schemas.openxmlformats.org/officeDocument/2006/relationships/oleObject" Target="../embeddings/oleObject50.bin"/><Relationship Id="rId10" Type="http://schemas.openxmlformats.org/officeDocument/2006/relationships/tags" Target="../tags/tag119.xml"/><Relationship Id="rId19" Type="http://schemas.openxmlformats.org/officeDocument/2006/relationships/tags" Target="../tags/tag128.xml"/><Relationship Id="rId31" Type="http://schemas.openxmlformats.org/officeDocument/2006/relationships/slideLayout" Target="../slideLayouts/slideLayout2.xml"/><Relationship Id="rId44" Type="http://schemas.openxmlformats.org/officeDocument/2006/relationships/image" Target="../media/image61.jpg"/><Relationship Id="rId52" Type="http://schemas.openxmlformats.org/officeDocument/2006/relationships/image" Target="../media/image60.emf"/><Relationship Id="rId4" Type="http://schemas.openxmlformats.org/officeDocument/2006/relationships/tags" Target="../tags/tag113.xml"/><Relationship Id="rId9" Type="http://schemas.openxmlformats.org/officeDocument/2006/relationships/tags" Target="../tags/tag118.xml"/><Relationship Id="rId14" Type="http://schemas.openxmlformats.org/officeDocument/2006/relationships/tags" Target="../tags/tag123.xml"/><Relationship Id="rId22" Type="http://schemas.openxmlformats.org/officeDocument/2006/relationships/tags" Target="../tags/tag131.xml"/><Relationship Id="rId27" Type="http://schemas.openxmlformats.org/officeDocument/2006/relationships/tags" Target="../tags/tag136.xml"/><Relationship Id="rId30" Type="http://schemas.openxmlformats.org/officeDocument/2006/relationships/tags" Target="../tags/tag139.xml"/><Relationship Id="rId35" Type="http://schemas.openxmlformats.org/officeDocument/2006/relationships/image" Target="../media/image53.emf"/><Relationship Id="rId43" Type="http://schemas.openxmlformats.org/officeDocument/2006/relationships/image" Target="../media/image11.png"/><Relationship Id="rId48" Type="http://schemas.openxmlformats.org/officeDocument/2006/relationships/image" Target="../media/image58.emf"/><Relationship Id="rId8" Type="http://schemas.openxmlformats.org/officeDocument/2006/relationships/tags" Target="../tags/tag117.xml"/><Relationship Id="rId51" Type="http://schemas.openxmlformats.org/officeDocument/2006/relationships/oleObject" Target="../embeddings/oleObject51.bin"/><Relationship Id="rId3" Type="http://schemas.openxmlformats.org/officeDocument/2006/relationships/tags" Target="../tags/tag112.xml"/><Relationship Id="rId12" Type="http://schemas.openxmlformats.org/officeDocument/2006/relationships/tags" Target="../tags/tag121.xml"/><Relationship Id="rId17" Type="http://schemas.openxmlformats.org/officeDocument/2006/relationships/tags" Target="../tags/tag126.xml"/><Relationship Id="rId25" Type="http://schemas.openxmlformats.org/officeDocument/2006/relationships/tags" Target="../tags/tag134.xml"/><Relationship Id="rId33" Type="http://schemas.openxmlformats.org/officeDocument/2006/relationships/image" Target="../media/image61.png"/><Relationship Id="rId38" Type="http://schemas.openxmlformats.org/officeDocument/2006/relationships/oleObject" Target="../embeddings/oleObject46.bin"/><Relationship Id="rId46" Type="http://schemas.openxmlformats.org/officeDocument/2006/relationships/image" Target="../media/image57.emf"/><Relationship Id="rId20" Type="http://schemas.openxmlformats.org/officeDocument/2006/relationships/tags" Target="../tags/tag129.xml"/><Relationship Id="rId41" Type="http://schemas.openxmlformats.org/officeDocument/2006/relationships/image" Target="../media/image56.wmf"/><Relationship Id="rId1" Type="http://schemas.openxmlformats.org/officeDocument/2006/relationships/vmlDrawing" Target="../drawings/vmlDrawing4.vml"/><Relationship Id="rId6" Type="http://schemas.openxmlformats.org/officeDocument/2006/relationships/tags" Target="../tags/tag115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tags" Target="../tags/tag164.xml"/><Relationship Id="rId21" Type="http://schemas.openxmlformats.org/officeDocument/2006/relationships/tags" Target="../tags/tag159.xml"/><Relationship Id="rId34" Type="http://schemas.openxmlformats.org/officeDocument/2006/relationships/oleObject" Target="../embeddings/oleObject52.bin"/><Relationship Id="rId42" Type="http://schemas.openxmlformats.org/officeDocument/2006/relationships/oleObject" Target="../embeddings/oleObject55.bin"/><Relationship Id="rId47" Type="http://schemas.openxmlformats.org/officeDocument/2006/relationships/image" Target="../media/image66.wmf"/><Relationship Id="rId50" Type="http://schemas.openxmlformats.org/officeDocument/2006/relationships/oleObject" Target="../embeddings/oleObject59.bin"/><Relationship Id="rId55" Type="http://schemas.openxmlformats.org/officeDocument/2006/relationships/image" Target="../media/image70.emf"/><Relationship Id="rId63" Type="http://schemas.openxmlformats.org/officeDocument/2006/relationships/image" Target="../media/image74.wmf"/><Relationship Id="rId7" Type="http://schemas.openxmlformats.org/officeDocument/2006/relationships/tags" Target="../tags/tag145.xml"/><Relationship Id="rId2" Type="http://schemas.openxmlformats.org/officeDocument/2006/relationships/tags" Target="../tags/tag140.xml"/><Relationship Id="rId16" Type="http://schemas.openxmlformats.org/officeDocument/2006/relationships/tags" Target="../tags/tag154.xml"/><Relationship Id="rId29" Type="http://schemas.openxmlformats.org/officeDocument/2006/relationships/tags" Target="../tags/tag167.xml"/><Relationship Id="rId11" Type="http://schemas.openxmlformats.org/officeDocument/2006/relationships/tags" Target="../tags/tag149.xml"/><Relationship Id="rId24" Type="http://schemas.openxmlformats.org/officeDocument/2006/relationships/tags" Target="../tags/tag162.xml"/><Relationship Id="rId32" Type="http://schemas.openxmlformats.org/officeDocument/2006/relationships/slideLayout" Target="../slideLayouts/slideLayout2.xml"/><Relationship Id="rId37" Type="http://schemas.openxmlformats.org/officeDocument/2006/relationships/image" Target="../media/image11.png"/><Relationship Id="rId40" Type="http://schemas.openxmlformats.org/officeDocument/2006/relationships/oleObject" Target="../embeddings/oleObject54.bin"/><Relationship Id="rId45" Type="http://schemas.openxmlformats.org/officeDocument/2006/relationships/image" Target="../media/image65.wmf"/><Relationship Id="rId53" Type="http://schemas.openxmlformats.org/officeDocument/2006/relationships/image" Target="../media/image69.emf"/><Relationship Id="rId58" Type="http://schemas.openxmlformats.org/officeDocument/2006/relationships/oleObject" Target="../embeddings/oleObject63.bin"/><Relationship Id="rId5" Type="http://schemas.openxmlformats.org/officeDocument/2006/relationships/tags" Target="../tags/tag143.xml"/><Relationship Id="rId61" Type="http://schemas.openxmlformats.org/officeDocument/2006/relationships/image" Target="../media/image73.wmf"/><Relationship Id="rId19" Type="http://schemas.openxmlformats.org/officeDocument/2006/relationships/tags" Target="../tags/tag157.xml"/><Relationship Id="rId14" Type="http://schemas.openxmlformats.org/officeDocument/2006/relationships/tags" Target="../tags/tag152.xml"/><Relationship Id="rId22" Type="http://schemas.openxmlformats.org/officeDocument/2006/relationships/tags" Target="../tags/tag160.xml"/><Relationship Id="rId27" Type="http://schemas.openxmlformats.org/officeDocument/2006/relationships/tags" Target="../tags/tag165.xml"/><Relationship Id="rId30" Type="http://schemas.openxmlformats.org/officeDocument/2006/relationships/tags" Target="../tags/tag168.xml"/><Relationship Id="rId35" Type="http://schemas.openxmlformats.org/officeDocument/2006/relationships/image" Target="../media/image53.emf"/><Relationship Id="rId43" Type="http://schemas.openxmlformats.org/officeDocument/2006/relationships/image" Target="../media/image64.wmf"/><Relationship Id="rId48" Type="http://schemas.openxmlformats.org/officeDocument/2006/relationships/oleObject" Target="../embeddings/oleObject58.bin"/><Relationship Id="rId56" Type="http://schemas.openxmlformats.org/officeDocument/2006/relationships/oleObject" Target="../embeddings/oleObject62.bin"/><Relationship Id="rId64" Type="http://schemas.openxmlformats.org/officeDocument/2006/relationships/oleObject" Target="../embeddings/oleObject66.bin"/><Relationship Id="rId8" Type="http://schemas.openxmlformats.org/officeDocument/2006/relationships/tags" Target="../tags/tag146.xml"/><Relationship Id="rId51" Type="http://schemas.openxmlformats.org/officeDocument/2006/relationships/image" Target="../media/image68.wmf"/><Relationship Id="rId3" Type="http://schemas.openxmlformats.org/officeDocument/2006/relationships/tags" Target="../tags/tag141.xml"/><Relationship Id="rId12" Type="http://schemas.openxmlformats.org/officeDocument/2006/relationships/tags" Target="../tags/tag150.xml"/><Relationship Id="rId17" Type="http://schemas.openxmlformats.org/officeDocument/2006/relationships/tags" Target="../tags/tag155.xml"/><Relationship Id="rId25" Type="http://schemas.openxmlformats.org/officeDocument/2006/relationships/tags" Target="../tags/tag163.xml"/><Relationship Id="rId33" Type="http://schemas.openxmlformats.org/officeDocument/2006/relationships/notesSlide" Target="../notesSlides/notesSlide8.xml"/><Relationship Id="rId38" Type="http://schemas.openxmlformats.org/officeDocument/2006/relationships/oleObject" Target="../embeddings/oleObject53.bin"/><Relationship Id="rId46" Type="http://schemas.openxmlformats.org/officeDocument/2006/relationships/oleObject" Target="../embeddings/oleObject57.bin"/><Relationship Id="rId59" Type="http://schemas.openxmlformats.org/officeDocument/2006/relationships/image" Target="../media/image72.wmf"/><Relationship Id="rId20" Type="http://schemas.openxmlformats.org/officeDocument/2006/relationships/tags" Target="../tags/tag158.xml"/><Relationship Id="rId41" Type="http://schemas.openxmlformats.org/officeDocument/2006/relationships/image" Target="../media/image63.emf"/><Relationship Id="rId54" Type="http://schemas.openxmlformats.org/officeDocument/2006/relationships/oleObject" Target="../embeddings/oleObject61.bin"/><Relationship Id="rId62" Type="http://schemas.openxmlformats.org/officeDocument/2006/relationships/oleObject" Target="../embeddings/oleObject65.bin"/><Relationship Id="rId1" Type="http://schemas.openxmlformats.org/officeDocument/2006/relationships/vmlDrawing" Target="../drawings/vmlDrawing5.vml"/><Relationship Id="rId6" Type="http://schemas.openxmlformats.org/officeDocument/2006/relationships/tags" Target="../tags/tag144.xml"/><Relationship Id="rId15" Type="http://schemas.openxmlformats.org/officeDocument/2006/relationships/tags" Target="../tags/tag153.xml"/><Relationship Id="rId23" Type="http://schemas.openxmlformats.org/officeDocument/2006/relationships/tags" Target="../tags/tag161.xml"/><Relationship Id="rId28" Type="http://schemas.openxmlformats.org/officeDocument/2006/relationships/tags" Target="../tags/tag166.xml"/><Relationship Id="rId36" Type="http://schemas.openxmlformats.org/officeDocument/2006/relationships/tags" Target="../tags/tag146.xml"/><Relationship Id="rId49" Type="http://schemas.openxmlformats.org/officeDocument/2006/relationships/image" Target="../media/image67.wmf"/><Relationship Id="rId57" Type="http://schemas.openxmlformats.org/officeDocument/2006/relationships/image" Target="../media/image71.wmf"/><Relationship Id="rId10" Type="http://schemas.openxmlformats.org/officeDocument/2006/relationships/tags" Target="../tags/tag148.xml"/><Relationship Id="rId31" Type="http://schemas.openxmlformats.org/officeDocument/2006/relationships/tags" Target="../tags/tag169.xml"/><Relationship Id="rId44" Type="http://schemas.openxmlformats.org/officeDocument/2006/relationships/oleObject" Target="../embeddings/oleObject56.bin"/><Relationship Id="rId52" Type="http://schemas.openxmlformats.org/officeDocument/2006/relationships/oleObject" Target="../embeddings/oleObject60.bin"/><Relationship Id="rId60" Type="http://schemas.openxmlformats.org/officeDocument/2006/relationships/oleObject" Target="../embeddings/oleObject64.bin"/><Relationship Id="rId65" Type="http://schemas.openxmlformats.org/officeDocument/2006/relationships/image" Target="../media/image75.wmf"/><Relationship Id="rId4" Type="http://schemas.openxmlformats.org/officeDocument/2006/relationships/tags" Target="../tags/tag142.xml"/><Relationship Id="rId9" Type="http://schemas.openxmlformats.org/officeDocument/2006/relationships/tags" Target="../tags/tag147.xml"/><Relationship Id="rId13" Type="http://schemas.openxmlformats.org/officeDocument/2006/relationships/tags" Target="../tags/tag151.xml"/><Relationship Id="rId18" Type="http://schemas.openxmlformats.org/officeDocument/2006/relationships/tags" Target="../tags/tag156.xml"/><Relationship Id="rId39" Type="http://schemas.openxmlformats.org/officeDocument/2006/relationships/image" Target="../media/image62.wmf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tags" Target="../tags/tag181.xml"/><Relationship Id="rId18" Type="http://schemas.openxmlformats.org/officeDocument/2006/relationships/tags" Target="../tags/tag186.xml"/><Relationship Id="rId26" Type="http://schemas.openxmlformats.org/officeDocument/2006/relationships/notesSlide" Target="../notesSlides/notesSlide9.xml"/><Relationship Id="rId39" Type="http://schemas.openxmlformats.org/officeDocument/2006/relationships/image" Target="../media/image81.jpg"/><Relationship Id="rId21" Type="http://schemas.openxmlformats.org/officeDocument/2006/relationships/tags" Target="../tags/tag189.xml"/><Relationship Id="rId34" Type="http://schemas.openxmlformats.org/officeDocument/2006/relationships/image" Target="../media/image79.emf"/><Relationship Id="rId7" Type="http://schemas.openxmlformats.org/officeDocument/2006/relationships/tags" Target="../tags/tag175.xml"/><Relationship Id="rId12" Type="http://schemas.openxmlformats.org/officeDocument/2006/relationships/tags" Target="../tags/tag180.xml"/><Relationship Id="rId17" Type="http://schemas.openxmlformats.org/officeDocument/2006/relationships/tags" Target="../tags/tag185.xml"/><Relationship Id="rId25" Type="http://schemas.openxmlformats.org/officeDocument/2006/relationships/slideLayout" Target="../slideLayouts/slideLayout2.xml"/><Relationship Id="rId33" Type="http://schemas.openxmlformats.org/officeDocument/2006/relationships/oleObject" Target="../embeddings/oleObject70.bin"/><Relationship Id="rId38" Type="http://schemas.openxmlformats.org/officeDocument/2006/relationships/image" Target="../media/image11.png"/><Relationship Id="rId2" Type="http://schemas.openxmlformats.org/officeDocument/2006/relationships/tags" Target="../tags/tag170.xml"/><Relationship Id="rId16" Type="http://schemas.openxmlformats.org/officeDocument/2006/relationships/tags" Target="../tags/tag184.xml"/><Relationship Id="rId20" Type="http://schemas.openxmlformats.org/officeDocument/2006/relationships/tags" Target="../tags/tag188.xml"/><Relationship Id="rId29" Type="http://schemas.openxmlformats.org/officeDocument/2006/relationships/oleObject" Target="../embeddings/oleObject68.bin"/><Relationship Id="rId1" Type="http://schemas.openxmlformats.org/officeDocument/2006/relationships/vmlDrawing" Target="../drawings/vmlDrawing6.vml"/><Relationship Id="rId6" Type="http://schemas.openxmlformats.org/officeDocument/2006/relationships/tags" Target="../tags/tag174.xml"/><Relationship Id="rId11" Type="http://schemas.openxmlformats.org/officeDocument/2006/relationships/tags" Target="../tags/tag179.xml"/><Relationship Id="rId24" Type="http://schemas.openxmlformats.org/officeDocument/2006/relationships/tags" Target="../tags/tag192.xml"/><Relationship Id="rId32" Type="http://schemas.openxmlformats.org/officeDocument/2006/relationships/image" Target="../media/image78.emf"/><Relationship Id="rId37" Type="http://schemas.openxmlformats.org/officeDocument/2006/relationships/tags" Target="../tags/tag191.xml"/><Relationship Id="rId5" Type="http://schemas.openxmlformats.org/officeDocument/2006/relationships/tags" Target="../tags/tag173.xml"/><Relationship Id="rId15" Type="http://schemas.openxmlformats.org/officeDocument/2006/relationships/tags" Target="../tags/tag183.xml"/><Relationship Id="rId23" Type="http://schemas.openxmlformats.org/officeDocument/2006/relationships/tags" Target="../tags/tag191.xml"/><Relationship Id="rId28" Type="http://schemas.openxmlformats.org/officeDocument/2006/relationships/image" Target="../media/image76.emf"/><Relationship Id="rId36" Type="http://schemas.openxmlformats.org/officeDocument/2006/relationships/image" Target="../media/image80.emf"/><Relationship Id="rId10" Type="http://schemas.openxmlformats.org/officeDocument/2006/relationships/tags" Target="../tags/tag178.xml"/><Relationship Id="rId19" Type="http://schemas.openxmlformats.org/officeDocument/2006/relationships/tags" Target="../tags/tag187.xml"/><Relationship Id="rId31" Type="http://schemas.openxmlformats.org/officeDocument/2006/relationships/oleObject" Target="../embeddings/oleObject69.bin"/><Relationship Id="rId4" Type="http://schemas.openxmlformats.org/officeDocument/2006/relationships/tags" Target="../tags/tag172.xml"/><Relationship Id="rId9" Type="http://schemas.openxmlformats.org/officeDocument/2006/relationships/tags" Target="../tags/tag177.xml"/><Relationship Id="rId14" Type="http://schemas.openxmlformats.org/officeDocument/2006/relationships/tags" Target="../tags/tag182.xml"/><Relationship Id="rId22" Type="http://schemas.openxmlformats.org/officeDocument/2006/relationships/tags" Target="../tags/tag190.xml"/><Relationship Id="rId27" Type="http://schemas.openxmlformats.org/officeDocument/2006/relationships/oleObject" Target="../embeddings/oleObject67.bin"/><Relationship Id="rId30" Type="http://schemas.openxmlformats.org/officeDocument/2006/relationships/image" Target="../media/image77.emf"/><Relationship Id="rId35" Type="http://schemas.openxmlformats.org/officeDocument/2006/relationships/oleObject" Target="../embeddings/oleObject71.bin"/><Relationship Id="rId8" Type="http://schemas.openxmlformats.org/officeDocument/2006/relationships/tags" Target="../tags/tag176.xml"/><Relationship Id="rId3" Type="http://schemas.openxmlformats.org/officeDocument/2006/relationships/tags" Target="../tags/tag1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03" b="20199"/>
          <a:stretch>
            <a:fillRect/>
          </a:stretch>
        </p:blipFill>
        <p:spPr>
          <a:xfrm>
            <a:off x="0" y="857250"/>
            <a:ext cx="9144000" cy="2406995"/>
          </a:xfrm>
          <a:prstGeom prst="rect">
            <a:avLst/>
          </a:prstGeom>
        </p:spPr>
      </p:pic>
      <p:sp>
        <p:nvSpPr>
          <p:cNvPr id="57" name="矩形 56"/>
          <p:cNvSpPr/>
          <p:nvPr/>
        </p:nvSpPr>
        <p:spPr>
          <a:xfrm>
            <a:off x="0" y="860875"/>
            <a:ext cx="9144000" cy="2403371"/>
          </a:xfrm>
          <a:prstGeom prst="rect">
            <a:avLst/>
          </a:prstGeom>
          <a:solidFill>
            <a:schemeClr val="tx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37" name="组合 36"/>
          <p:cNvGrpSpPr/>
          <p:nvPr/>
        </p:nvGrpSpPr>
        <p:grpSpPr>
          <a:xfrm>
            <a:off x="7638202" y="1340559"/>
            <a:ext cx="935831" cy="871538"/>
            <a:chOff x="4124325" y="2390775"/>
            <a:chExt cx="1247775" cy="1162050"/>
          </a:xfrm>
        </p:grpSpPr>
        <p:cxnSp>
          <p:nvCxnSpPr>
            <p:cNvPr id="38" name="直接连接符 37"/>
            <p:cNvCxnSpPr/>
            <p:nvPr/>
          </p:nvCxnSpPr>
          <p:spPr>
            <a:xfrm>
              <a:off x="4124325" y="2390775"/>
              <a:ext cx="124777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4124325" y="2390775"/>
              <a:ext cx="0" cy="72124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4124325" y="3552825"/>
              <a:ext cx="124777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5372100" y="2390775"/>
              <a:ext cx="0" cy="116205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矩形 41"/>
          <p:cNvSpPr/>
          <p:nvPr/>
        </p:nvSpPr>
        <p:spPr>
          <a:xfrm>
            <a:off x="7427461" y="1194114"/>
            <a:ext cx="421481" cy="407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118597" y="1816126"/>
            <a:ext cx="1771639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225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37383" y="3599990"/>
            <a:ext cx="1407512" cy="1954711"/>
            <a:chOff x="270497" y="3802570"/>
            <a:chExt cx="1876683" cy="2606281"/>
          </a:xfrm>
        </p:grpSpPr>
        <p:grpSp>
          <p:nvGrpSpPr>
            <p:cNvPr id="44" name="组合 43"/>
            <p:cNvGrpSpPr/>
            <p:nvPr/>
          </p:nvGrpSpPr>
          <p:grpSpPr>
            <a:xfrm>
              <a:off x="270497" y="4531490"/>
              <a:ext cx="1876683" cy="1877361"/>
              <a:chOff x="1159656" y="2885824"/>
              <a:chExt cx="1876927" cy="1876927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1159656" y="2885824"/>
                <a:ext cx="1876927" cy="1876927"/>
              </a:xfrm>
              <a:prstGeom prst="ellipse">
                <a:avLst/>
              </a:prstGeom>
              <a:noFill/>
              <a:ln w="63500" cap="flat" cmpd="sng" algn="ctr">
                <a:solidFill>
                  <a:srgbClr val="2B6B6F"/>
                </a:solidFill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2"/>
                    </a:solidFill>
                  </a14:hiddenFill>
                </a:ext>
              </a:ex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350" b="1" kern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6" name="文本框 54"/>
              <p:cNvSpPr txBox="1"/>
              <p:nvPr/>
            </p:nvSpPr>
            <p:spPr>
              <a:xfrm>
                <a:off x="1479794" y="3080518"/>
                <a:ext cx="1172145" cy="613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kern="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10.1</a:t>
                </a:r>
                <a:endParaRPr lang="zh-CN" altLang="en-US" sz="2400" b="1" kern="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7" name="文本框 55"/>
              <p:cNvSpPr txBox="1"/>
              <p:nvPr/>
            </p:nvSpPr>
            <p:spPr>
              <a:xfrm>
                <a:off x="1222779" y="3627531"/>
                <a:ext cx="1797282" cy="982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1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常数项级数</a:t>
                </a:r>
              </a:p>
            </p:txBody>
          </p:sp>
        </p:grpSp>
        <p:sp>
          <p:nvSpPr>
            <p:cNvPr id="61" name="椭圆 60"/>
            <p:cNvSpPr/>
            <p:nvPr/>
          </p:nvSpPr>
          <p:spPr>
            <a:xfrm>
              <a:off x="774846" y="3802570"/>
              <a:ext cx="874686" cy="875003"/>
            </a:xfrm>
            <a:prstGeom prst="ellipse">
              <a:avLst/>
            </a:prstGeom>
            <a:solidFill>
              <a:srgbClr val="2B6B6F"/>
            </a:solidFill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350" b="1" ker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829560" y="3593465"/>
            <a:ext cx="1407795" cy="1950720"/>
            <a:chOff x="3000383" y="3801011"/>
            <a:chExt cx="1876683" cy="2559184"/>
          </a:xfrm>
          <a:solidFill>
            <a:schemeClr val="accent2"/>
          </a:solidFill>
        </p:grpSpPr>
        <p:grpSp>
          <p:nvGrpSpPr>
            <p:cNvPr id="48" name="组合 47"/>
            <p:cNvGrpSpPr/>
            <p:nvPr/>
          </p:nvGrpSpPr>
          <p:grpSpPr>
            <a:xfrm>
              <a:off x="3000383" y="4482834"/>
              <a:ext cx="1876683" cy="1877361"/>
              <a:chOff x="3813209" y="2885824"/>
              <a:chExt cx="1876927" cy="1876927"/>
            </a:xfrm>
            <a:grpFill/>
          </p:grpSpPr>
          <p:sp>
            <p:nvSpPr>
              <p:cNvPr id="49" name="椭圆 48"/>
              <p:cNvSpPr/>
              <p:nvPr/>
            </p:nvSpPr>
            <p:spPr>
              <a:xfrm>
                <a:off x="3813209" y="2885824"/>
                <a:ext cx="1876927" cy="1876927"/>
              </a:xfrm>
              <a:prstGeom prst="ellipse">
                <a:avLst/>
              </a:prstGeom>
              <a:noFill/>
              <a:ln w="63500" cap="flat" cmpd="sng" algn="ctr">
                <a:solidFill>
                  <a:srgbClr val="2B6B6F"/>
                </a:solidFill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350" b="1" kern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0" name="文本框 69"/>
              <p:cNvSpPr txBox="1"/>
              <p:nvPr/>
            </p:nvSpPr>
            <p:spPr>
              <a:xfrm>
                <a:off x="4155842" y="3080516"/>
                <a:ext cx="1127736" cy="603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kern="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10.2</a:t>
                </a:r>
                <a:endParaRPr lang="zh-CN" altLang="en-US" sz="2400" b="1" kern="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1" name="文本框 70"/>
              <p:cNvSpPr txBox="1"/>
              <p:nvPr/>
            </p:nvSpPr>
            <p:spPr>
              <a:xfrm>
                <a:off x="3821069" y="3642991"/>
                <a:ext cx="1797282" cy="543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zh-CN" altLang="en-US" sz="2100" b="1" kern="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幂级数</a:t>
                </a:r>
              </a:p>
            </p:txBody>
          </p:sp>
        </p:grpSp>
        <p:sp>
          <p:nvSpPr>
            <p:cNvPr id="64" name="椭圆 63"/>
            <p:cNvSpPr/>
            <p:nvPr/>
          </p:nvSpPr>
          <p:spPr bwMode="auto">
            <a:xfrm>
              <a:off x="3503097" y="3801011"/>
              <a:ext cx="876244" cy="876561"/>
            </a:xfrm>
            <a:prstGeom prst="ellipse">
              <a:avLst/>
            </a:prstGeom>
            <a:solidFill>
              <a:srgbClr val="808080"/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350" b="1" ker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3" name="图形 2" descr="打开的书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16464" y="3707580"/>
            <a:ext cx="439077" cy="439077"/>
          </a:xfrm>
          <a:prstGeom prst="rect">
            <a:avLst/>
          </a:prstGeom>
        </p:spPr>
      </p:pic>
      <p:pic>
        <p:nvPicPr>
          <p:cNvPr id="8" name="图形 7" descr="教室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84683" y="3655723"/>
            <a:ext cx="490742" cy="490742"/>
          </a:xfrm>
          <a:prstGeom prst="rect">
            <a:avLst/>
          </a:prstGeom>
        </p:spPr>
      </p:pic>
      <p:grpSp>
        <p:nvGrpSpPr>
          <p:cNvPr id="89" name="组合 88"/>
          <p:cNvGrpSpPr/>
          <p:nvPr/>
        </p:nvGrpSpPr>
        <p:grpSpPr>
          <a:xfrm>
            <a:off x="4670963" y="3588297"/>
            <a:ext cx="1407512" cy="1918219"/>
            <a:chOff x="5730270" y="3802570"/>
            <a:chExt cx="1876683" cy="2557625"/>
          </a:xfrm>
          <a:solidFill>
            <a:schemeClr val="accent2"/>
          </a:solidFill>
        </p:grpSpPr>
        <p:grpSp>
          <p:nvGrpSpPr>
            <p:cNvPr id="90" name="组合 89"/>
            <p:cNvGrpSpPr/>
            <p:nvPr/>
          </p:nvGrpSpPr>
          <p:grpSpPr>
            <a:xfrm>
              <a:off x="5730270" y="4482834"/>
              <a:ext cx="1876683" cy="1877361"/>
              <a:chOff x="6560892" y="2885824"/>
              <a:chExt cx="1876927" cy="1876927"/>
            </a:xfrm>
            <a:grpFill/>
          </p:grpSpPr>
          <p:sp>
            <p:nvSpPr>
              <p:cNvPr id="92" name="椭圆 91"/>
              <p:cNvSpPr/>
              <p:nvPr/>
            </p:nvSpPr>
            <p:spPr>
              <a:xfrm>
                <a:off x="6560892" y="2885824"/>
                <a:ext cx="1876927" cy="1876927"/>
              </a:xfrm>
              <a:prstGeom prst="ellipse">
                <a:avLst/>
              </a:prstGeom>
              <a:grpFill/>
              <a:ln w="63500" cap="flat" cmpd="sng" algn="ctr">
                <a:solidFill>
                  <a:srgbClr val="2B6B6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350" b="1" kern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3" name="文本框 78"/>
              <p:cNvSpPr txBox="1"/>
              <p:nvPr/>
            </p:nvSpPr>
            <p:spPr>
              <a:xfrm>
                <a:off x="6976660" y="3116064"/>
                <a:ext cx="1056778" cy="61369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kern="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10.3</a:t>
                </a:r>
                <a:endParaRPr lang="zh-CN" altLang="en-US" sz="2400" b="1" kern="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91" name="椭圆 90"/>
            <p:cNvSpPr/>
            <p:nvPr/>
          </p:nvSpPr>
          <p:spPr bwMode="auto">
            <a:xfrm>
              <a:off x="6232904" y="3802570"/>
              <a:ext cx="874686" cy="875003"/>
            </a:xfrm>
            <a:prstGeom prst="ellipse">
              <a:avLst/>
            </a:prstGeom>
            <a:grpFill/>
            <a:ln w="38100" cap="flat" cmpd="sng" algn="ctr">
              <a:solidFill>
                <a:srgbClr val="FEFEFE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350" b="1" ker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06" name="图形 105" descr="试管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64018" y="3703188"/>
            <a:ext cx="434762" cy="434762"/>
          </a:xfrm>
          <a:prstGeom prst="rect">
            <a:avLst/>
          </a:prstGeom>
        </p:spPr>
      </p:pic>
      <p:pic>
        <p:nvPicPr>
          <p:cNvPr id="107" name="图形 106" descr="望远镜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637294" y="3685258"/>
            <a:ext cx="494741" cy="494741"/>
          </a:xfrm>
          <a:prstGeom prst="rect">
            <a:avLst/>
          </a:prstGeom>
        </p:spPr>
      </p:pic>
      <p:sp>
        <p:nvSpPr>
          <p:cNvPr id="109" name="文本框 79"/>
          <p:cNvSpPr txBox="1"/>
          <p:nvPr/>
        </p:nvSpPr>
        <p:spPr>
          <a:xfrm>
            <a:off x="4739542" y="4666502"/>
            <a:ext cx="1347786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2100" b="1" kern="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傅里叶级数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571433" y="3588560"/>
            <a:ext cx="1407512" cy="1954711"/>
            <a:chOff x="270497" y="3802570"/>
            <a:chExt cx="1876683" cy="2606281"/>
          </a:xfrm>
        </p:grpSpPr>
        <p:grpSp>
          <p:nvGrpSpPr>
            <p:cNvPr id="9" name="组合 8"/>
            <p:cNvGrpSpPr/>
            <p:nvPr/>
          </p:nvGrpSpPr>
          <p:grpSpPr>
            <a:xfrm>
              <a:off x="270497" y="4531490"/>
              <a:ext cx="1876683" cy="1877361"/>
              <a:chOff x="1159656" y="2885824"/>
              <a:chExt cx="1876927" cy="1876927"/>
            </a:xfrm>
          </p:grpSpPr>
          <p:sp>
            <p:nvSpPr>
              <p:cNvPr id="10" name="椭圆 9"/>
              <p:cNvSpPr/>
              <p:nvPr>
                <p:custDataLst>
                  <p:tags r:id="rId4"/>
                </p:custDataLst>
              </p:nvPr>
            </p:nvSpPr>
            <p:spPr>
              <a:xfrm>
                <a:off x="1159656" y="2885824"/>
                <a:ext cx="1876927" cy="1876927"/>
              </a:xfrm>
              <a:prstGeom prst="ellipse">
                <a:avLst/>
              </a:prstGeom>
              <a:solidFill>
                <a:schemeClr val="bg1"/>
              </a:solidFill>
              <a:ln w="63500" cap="flat" cmpd="sng" algn="ctr">
                <a:solidFill>
                  <a:srgbClr val="2B6B6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350" b="1" kern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文本框 54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1479794" y="3080518"/>
                <a:ext cx="1172145" cy="613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b="1" kern="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10.4</a:t>
                </a:r>
                <a:endParaRPr lang="zh-CN" altLang="en-US" sz="2400" b="1" kern="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文本框 55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1222779" y="3627531"/>
                <a:ext cx="1797282" cy="551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1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本章回顾</a:t>
                </a:r>
              </a:p>
            </p:txBody>
          </p:sp>
        </p:grpSp>
        <p:sp>
          <p:nvSpPr>
            <p:cNvPr id="13" name="椭圆 12"/>
            <p:cNvSpPr/>
            <p:nvPr>
              <p:custDataLst>
                <p:tags r:id="rId3"/>
              </p:custDataLst>
            </p:nvPr>
          </p:nvSpPr>
          <p:spPr>
            <a:xfrm>
              <a:off x="774846" y="3802570"/>
              <a:ext cx="874686" cy="87500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350" b="1" ker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4" name="Freeform 13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7101705" y="3736998"/>
            <a:ext cx="398236" cy="398367"/>
          </a:xfrm>
          <a:custGeom>
            <a:avLst/>
            <a:gdLst>
              <a:gd name="T0" fmla="*/ 477377 w 135"/>
              <a:gd name="T1" fmla="*/ 0 h 135"/>
              <a:gd name="T2" fmla="*/ 523950 w 135"/>
              <a:gd name="T3" fmla="*/ 131957 h 135"/>
              <a:gd name="T4" fmla="*/ 345419 w 135"/>
              <a:gd name="T5" fmla="*/ 174649 h 135"/>
              <a:gd name="T6" fmla="*/ 310489 w 135"/>
              <a:gd name="T7" fmla="*/ 174649 h 135"/>
              <a:gd name="T8" fmla="*/ 256153 w 135"/>
              <a:gd name="T9" fmla="*/ 131957 h 135"/>
              <a:gd name="T10" fmla="*/ 302727 w 135"/>
              <a:gd name="T11" fmla="*/ 0 h 135"/>
              <a:gd name="T12" fmla="*/ 306608 w 135"/>
              <a:gd name="T13" fmla="*/ 326012 h 135"/>
              <a:gd name="T14" fmla="*/ 341538 w 135"/>
              <a:gd name="T15" fmla="*/ 236747 h 135"/>
              <a:gd name="T16" fmla="*/ 236748 w 135"/>
              <a:gd name="T17" fmla="*/ 182412 h 135"/>
              <a:gd name="T18" fmla="*/ 205699 w 135"/>
              <a:gd name="T19" fmla="*/ 182412 h 135"/>
              <a:gd name="T20" fmla="*/ 209580 w 135"/>
              <a:gd name="T21" fmla="*/ 147482 h 135"/>
              <a:gd name="T22" fmla="*/ 217342 w 135"/>
              <a:gd name="T23" fmla="*/ 124195 h 135"/>
              <a:gd name="T24" fmla="*/ 217342 w 135"/>
              <a:gd name="T25" fmla="*/ 120314 h 135"/>
              <a:gd name="T26" fmla="*/ 201818 w 135"/>
              <a:gd name="T27" fmla="*/ 73741 h 135"/>
              <a:gd name="T28" fmla="*/ 128077 w 135"/>
              <a:gd name="T29" fmla="*/ 120314 h 135"/>
              <a:gd name="T30" fmla="*/ 124196 w 135"/>
              <a:gd name="T31" fmla="*/ 120314 h 135"/>
              <a:gd name="T32" fmla="*/ 128077 w 135"/>
              <a:gd name="T33" fmla="*/ 139719 h 135"/>
              <a:gd name="T34" fmla="*/ 143601 w 135"/>
              <a:gd name="T35" fmla="*/ 166887 h 135"/>
              <a:gd name="T36" fmla="*/ 124196 w 135"/>
              <a:gd name="T37" fmla="*/ 186293 h 135"/>
              <a:gd name="T38" fmla="*/ 81503 w 135"/>
              <a:gd name="T39" fmla="*/ 236747 h 135"/>
              <a:gd name="T40" fmla="*/ 0 w 135"/>
              <a:gd name="T41" fmla="*/ 267796 h 135"/>
              <a:gd name="T42" fmla="*/ 69860 w 135"/>
              <a:gd name="T43" fmla="*/ 326012 h 135"/>
              <a:gd name="T44" fmla="*/ 275559 w 135"/>
              <a:gd name="T45" fmla="*/ 523948 h 135"/>
              <a:gd name="T46" fmla="*/ 159126 w 135"/>
              <a:gd name="T47" fmla="*/ 236747 h 135"/>
              <a:gd name="T48" fmla="*/ 163007 w 135"/>
              <a:gd name="T49" fmla="*/ 197936 h 135"/>
              <a:gd name="T50" fmla="*/ 174650 w 135"/>
              <a:gd name="T51" fmla="*/ 186293 h 135"/>
              <a:gd name="T52" fmla="*/ 186293 w 135"/>
              <a:gd name="T53" fmla="*/ 197936 h 135"/>
              <a:gd name="T54" fmla="*/ 190174 w 135"/>
              <a:gd name="T55" fmla="*/ 236747 h 135"/>
              <a:gd name="T56" fmla="*/ 314370 w 135"/>
              <a:gd name="T57" fmla="*/ 38811 h 135"/>
              <a:gd name="T58" fmla="*/ 477377 w 135"/>
              <a:gd name="T59" fmla="*/ 50454 h 135"/>
              <a:gd name="T60" fmla="*/ 314370 w 135"/>
              <a:gd name="T61" fmla="*/ 38811 h 135"/>
              <a:gd name="T62" fmla="*/ 314370 w 135"/>
              <a:gd name="T63" fmla="*/ 128076 h 135"/>
              <a:gd name="T64" fmla="*/ 477377 w 135"/>
              <a:gd name="T65" fmla="*/ 116433 h 135"/>
              <a:gd name="T66" fmla="*/ 314370 w 135"/>
              <a:gd name="T67" fmla="*/ 77622 h 135"/>
              <a:gd name="T68" fmla="*/ 477377 w 135"/>
              <a:gd name="T69" fmla="*/ 89265 h 135"/>
              <a:gd name="T70" fmla="*/ 314370 w 135"/>
              <a:gd name="T71" fmla="*/ 77622 h 135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135"/>
              <a:gd name="T109" fmla="*/ 0 h 135"/>
              <a:gd name="T110" fmla="*/ 135 w 135"/>
              <a:gd name="T111" fmla="*/ 135 h 135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135" h="135">
                <a:moveTo>
                  <a:pt x="78" y="0"/>
                </a:moveTo>
                <a:cubicBezTo>
                  <a:pt x="123" y="0"/>
                  <a:pt x="123" y="0"/>
                  <a:pt x="123" y="0"/>
                </a:cubicBezTo>
                <a:cubicBezTo>
                  <a:pt x="130" y="0"/>
                  <a:pt x="135" y="5"/>
                  <a:pt x="135" y="12"/>
                </a:cubicBezTo>
                <a:cubicBezTo>
                  <a:pt x="135" y="34"/>
                  <a:pt x="135" y="34"/>
                  <a:pt x="135" y="34"/>
                </a:cubicBezTo>
                <a:cubicBezTo>
                  <a:pt x="135" y="40"/>
                  <a:pt x="130" y="45"/>
                  <a:pt x="123" y="45"/>
                </a:cubicBezTo>
                <a:cubicBezTo>
                  <a:pt x="89" y="45"/>
                  <a:pt x="89" y="45"/>
                  <a:pt x="89" y="45"/>
                </a:cubicBezTo>
                <a:cubicBezTo>
                  <a:pt x="80" y="55"/>
                  <a:pt x="80" y="55"/>
                  <a:pt x="80" y="55"/>
                </a:cubicBezTo>
                <a:cubicBezTo>
                  <a:pt x="80" y="45"/>
                  <a:pt x="80" y="45"/>
                  <a:pt x="80" y="45"/>
                </a:cubicBezTo>
                <a:cubicBezTo>
                  <a:pt x="78" y="45"/>
                  <a:pt x="78" y="45"/>
                  <a:pt x="78" y="45"/>
                </a:cubicBezTo>
                <a:cubicBezTo>
                  <a:pt x="71" y="45"/>
                  <a:pt x="66" y="40"/>
                  <a:pt x="66" y="34"/>
                </a:cubicBezTo>
                <a:cubicBezTo>
                  <a:pt x="66" y="12"/>
                  <a:pt x="66" y="12"/>
                  <a:pt x="66" y="12"/>
                </a:cubicBezTo>
                <a:cubicBezTo>
                  <a:pt x="66" y="5"/>
                  <a:pt x="71" y="0"/>
                  <a:pt x="78" y="0"/>
                </a:cubicBezTo>
                <a:close/>
                <a:moveTo>
                  <a:pt x="71" y="84"/>
                </a:moveTo>
                <a:cubicBezTo>
                  <a:pt x="79" y="84"/>
                  <a:pt x="79" y="84"/>
                  <a:pt x="79" y="84"/>
                </a:cubicBezTo>
                <a:cubicBezTo>
                  <a:pt x="88" y="68"/>
                  <a:pt x="88" y="68"/>
                  <a:pt x="88" y="68"/>
                </a:cubicBezTo>
                <a:cubicBezTo>
                  <a:pt x="88" y="61"/>
                  <a:pt x="88" y="61"/>
                  <a:pt x="88" y="61"/>
                </a:cubicBezTo>
                <a:cubicBezTo>
                  <a:pt x="68" y="61"/>
                  <a:pt x="68" y="61"/>
                  <a:pt x="68" y="61"/>
                </a:cubicBezTo>
                <a:cubicBezTo>
                  <a:pt x="67" y="56"/>
                  <a:pt x="64" y="50"/>
                  <a:pt x="61" y="47"/>
                </a:cubicBezTo>
                <a:cubicBezTo>
                  <a:pt x="60" y="47"/>
                  <a:pt x="58" y="47"/>
                  <a:pt x="57" y="47"/>
                </a:cubicBezTo>
                <a:cubicBezTo>
                  <a:pt x="55" y="48"/>
                  <a:pt x="54" y="47"/>
                  <a:pt x="53" y="47"/>
                </a:cubicBezTo>
                <a:cubicBezTo>
                  <a:pt x="52" y="46"/>
                  <a:pt x="52" y="44"/>
                  <a:pt x="51" y="42"/>
                </a:cubicBezTo>
                <a:cubicBezTo>
                  <a:pt x="53" y="41"/>
                  <a:pt x="54" y="39"/>
                  <a:pt x="54" y="38"/>
                </a:cubicBezTo>
                <a:cubicBezTo>
                  <a:pt x="55" y="37"/>
                  <a:pt x="55" y="37"/>
                  <a:pt x="56" y="36"/>
                </a:cubicBezTo>
                <a:cubicBezTo>
                  <a:pt x="56" y="35"/>
                  <a:pt x="56" y="33"/>
                  <a:pt x="56" y="32"/>
                </a:cubicBezTo>
                <a:cubicBezTo>
                  <a:pt x="56" y="31"/>
                  <a:pt x="56" y="31"/>
                  <a:pt x="56" y="31"/>
                </a:cubicBezTo>
                <a:cubicBezTo>
                  <a:pt x="56" y="31"/>
                  <a:pt x="56" y="31"/>
                  <a:pt x="56" y="31"/>
                </a:cubicBezTo>
                <a:cubicBezTo>
                  <a:pt x="56" y="31"/>
                  <a:pt x="56" y="31"/>
                  <a:pt x="55" y="31"/>
                </a:cubicBezTo>
                <a:cubicBezTo>
                  <a:pt x="56" y="25"/>
                  <a:pt x="55" y="21"/>
                  <a:pt x="52" y="19"/>
                </a:cubicBezTo>
                <a:cubicBezTo>
                  <a:pt x="48" y="16"/>
                  <a:pt x="40" y="16"/>
                  <a:pt x="35" y="19"/>
                </a:cubicBezTo>
                <a:cubicBezTo>
                  <a:pt x="33" y="22"/>
                  <a:pt x="32" y="25"/>
                  <a:pt x="33" y="31"/>
                </a:cubicBezTo>
                <a:cubicBezTo>
                  <a:pt x="33" y="31"/>
                  <a:pt x="33" y="31"/>
                  <a:pt x="32" y="31"/>
                </a:cubicBezTo>
                <a:cubicBezTo>
                  <a:pt x="32" y="31"/>
                  <a:pt x="32" y="31"/>
                  <a:pt x="32" y="31"/>
                </a:cubicBezTo>
                <a:cubicBezTo>
                  <a:pt x="32" y="32"/>
                  <a:pt x="32" y="32"/>
                  <a:pt x="32" y="32"/>
                </a:cubicBezTo>
                <a:cubicBezTo>
                  <a:pt x="32" y="33"/>
                  <a:pt x="32" y="35"/>
                  <a:pt x="33" y="36"/>
                </a:cubicBezTo>
                <a:cubicBezTo>
                  <a:pt x="33" y="37"/>
                  <a:pt x="34" y="37"/>
                  <a:pt x="34" y="38"/>
                </a:cubicBezTo>
                <a:cubicBezTo>
                  <a:pt x="35" y="40"/>
                  <a:pt x="36" y="41"/>
                  <a:pt x="37" y="43"/>
                </a:cubicBezTo>
                <a:cubicBezTo>
                  <a:pt x="37" y="44"/>
                  <a:pt x="36" y="46"/>
                  <a:pt x="36" y="47"/>
                </a:cubicBezTo>
                <a:cubicBezTo>
                  <a:pt x="35" y="48"/>
                  <a:pt x="34" y="48"/>
                  <a:pt x="32" y="48"/>
                </a:cubicBezTo>
                <a:cubicBezTo>
                  <a:pt x="31" y="48"/>
                  <a:pt x="29" y="48"/>
                  <a:pt x="27" y="48"/>
                </a:cubicBezTo>
                <a:cubicBezTo>
                  <a:pt x="23" y="51"/>
                  <a:pt x="22" y="56"/>
                  <a:pt x="21" y="6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69"/>
                  <a:pt x="0" y="69"/>
                  <a:pt x="0" y="69"/>
                </a:cubicBezTo>
                <a:cubicBezTo>
                  <a:pt x="10" y="84"/>
                  <a:pt x="10" y="84"/>
                  <a:pt x="10" y="84"/>
                </a:cubicBezTo>
                <a:cubicBezTo>
                  <a:pt x="18" y="84"/>
                  <a:pt x="18" y="84"/>
                  <a:pt x="18" y="84"/>
                </a:cubicBezTo>
                <a:cubicBezTo>
                  <a:pt x="18" y="135"/>
                  <a:pt x="18" y="135"/>
                  <a:pt x="18" y="135"/>
                </a:cubicBezTo>
                <a:cubicBezTo>
                  <a:pt x="71" y="135"/>
                  <a:pt x="71" y="135"/>
                  <a:pt x="71" y="135"/>
                </a:cubicBezTo>
                <a:cubicBezTo>
                  <a:pt x="71" y="84"/>
                  <a:pt x="71" y="84"/>
                  <a:pt x="71" y="84"/>
                </a:cubicBezTo>
                <a:close/>
                <a:moveTo>
                  <a:pt x="41" y="61"/>
                </a:moveTo>
                <a:cubicBezTo>
                  <a:pt x="44" y="52"/>
                  <a:pt x="44" y="52"/>
                  <a:pt x="44" y="52"/>
                </a:cubicBezTo>
                <a:cubicBezTo>
                  <a:pt x="42" y="51"/>
                  <a:pt x="42" y="51"/>
                  <a:pt x="42" y="51"/>
                </a:cubicBezTo>
                <a:cubicBezTo>
                  <a:pt x="44" y="48"/>
                  <a:pt x="44" y="48"/>
                  <a:pt x="44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6" y="48"/>
                  <a:pt x="46" y="48"/>
                  <a:pt x="46" y="48"/>
                </a:cubicBezTo>
                <a:cubicBezTo>
                  <a:pt x="48" y="51"/>
                  <a:pt x="48" y="51"/>
                  <a:pt x="48" y="51"/>
                </a:cubicBezTo>
                <a:cubicBezTo>
                  <a:pt x="46" y="52"/>
                  <a:pt x="46" y="52"/>
                  <a:pt x="46" y="52"/>
                </a:cubicBezTo>
                <a:cubicBezTo>
                  <a:pt x="49" y="61"/>
                  <a:pt x="49" y="61"/>
                  <a:pt x="49" y="61"/>
                </a:cubicBezTo>
                <a:cubicBezTo>
                  <a:pt x="41" y="61"/>
                  <a:pt x="41" y="61"/>
                  <a:pt x="41" y="61"/>
                </a:cubicBezTo>
                <a:close/>
                <a:moveTo>
                  <a:pt x="81" y="10"/>
                </a:moveTo>
                <a:cubicBezTo>
                  <a:pt x="81" y="13"/>
                  <a:pt x="81" y="13"/>
                  <a:pt x="81" y="13"/>
                </a:cubicBezTo>
                <a:cubicBezTo>
                  <a:pt x="123" y="13"/>
                  <a:pt x="123" y="13"/>
                  <a:pt x="123" y="13"/>
                </a:cubicBezTo>
                <a:cubicBezTo>
                  <a:pt x="123" y="10"/>
                  <a:pt x="123" y="10"/>
                  <a:pt x="123" y="10"/>
                </a:cubicBezTo>
                <a:cubicBezTo>
                  <a:pt x="81" y="10"/>
                  <a:pt x="81" y="10"/>
                  <a:pt x="81" y="10"/>
                </a:cubicBezTo>
                <a:close/>
                <a:moveTo>
                  <a:pt x="81" y="30"/>
                </a:moveTo>
                <a:cubicBezTo>
                  <a:pt x="81" y="33"/>
                  <a:pt x="81" y="33"/>
                  <a:pt x="81" y="33"/>
                </a:cubicBezTo>
                <a:cubicBezTo>
                  <a:pt x="123" y="33"/>
                  <a:pt x="123" y="33"/>
                  <a:pt x="123" y="33"/>
                </a:cubicBezTo>
                <a:cubicBezTo>
                  <a:pt x="123" y="30"/>
                  <a:pt x="123" y="30"/>
                  <a:pt x="123" y="30"/>
                </a:cubicBezTo>
                <a:cubicBezTo>
                  <a:pt x="81" y="30"/>
                  <a:pt x="81" y="30"/>
                  <a:pt x="81" y="30"/>
                </a:cubicBezTo>
                <a:close/>
                <a:moveTo>
                  <a:pt x="81" y="20"/>
                </a:moveTo>
                <a:cubicBezTo>
                  <a:pt x="81" y="23"/>
                  <a:pt x="81" y="23"/>
                  <a:pt x="81" y="23"/>
                </a:cubicBezTo>
                <a:cubicBezTo>
                  <a:pt x="123" y="23"/>
                  <a:pt x="123" y="23"/>
                  <a:pt x="123" y="23"/>
                </a:cubicBezTo>
                <a:cubicBezTo>
                  <a:pt x="123" y="20"/>
                  <a:pt x="123" y="20"/>
                  <a:pt x="123" y="20"/>
                </a:cubicBezTo>
                <a:lnTo>
                  <a:pt x="81" y="20"/>
                </a:lnTo>
                <a:close/>
              </a:path>
            </a:pathLst>
          </a:custGeom>
          <a:solidFill>
            <a:sysClr val="window" lastClr="FFFFFF"/>
          </a:solidFill>
          <a:ln w="9525">
            <a:noFill/>
            <a:round/>
          </a:ln>
        </p:spPr>
        <p:txBody>
          <a:bodyPr/>
          <a:lstStyle/>
          <a:p>
            <a:pPr>
              <a:defRPr/>
            </a:pPr>
            <a:endParaRPr lang="zh-CN" altLang="en-US" sz="1350" b="1" ker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391"/>
    </mc:Choice>
    <mc:Fallback xmlns="">
      <p:transition advTm="539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8">
            <a:extLst>
              <a:ext uri="{FF2B5EF4-FFF2-40B4-BE49-F238E27FC236}">
                <a16:creationId xmlns:a16="http://schemas.microsoft.com/office/drawing/2014/main" id="{F81A9F15-38B0-481B-A6BE-BB1367F428C3}"/>
              </a:ext>
            </a:extLst>
          </p:cNvPr>
          <p:cNvSpPr txBox="1"/>
          <p:nvPr/>
        </p:nvSpPr>
        <p:spPr>
          <a:xfrm>
            <a:off x="13335" y="388374"/>
            <a:ext cx="9114625" cy="13381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endParaRPr lang="zh-CN" altLang="en-US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TextBox 8">
            <a:extLst>
              <a:ext uri="{FF2B5EF4-FFF2-40B4-BE49-F238E27FC236}">
                <a16:creationId xmlns:a16="http://schemas.microsoft.com/office/drawing/2014/main" id="{53862068-0A57-4D15-B9A8-5B9B138FA78A}"/>
              </a:ext>
            </a:extLst>
          </p:cNvPr>
          <p:cNvSpPr txBox="1"/>
          <p:nvPr/>
        </p:nvSpPr>
        <p:spPr>
          <a:xfrm>
            <a:off x="-1" y="415767"/>
            <a:ext cx="5672091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定理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10.3.1 (</a:t>
            </a:r>
            <a:r>
              <a:rPr lang="zh-CN" altLang="en-US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收敛定理，展开定理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16" name="灯片编号占位符 1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10</a:t>
            </a:fld>
            <a:endParaRPr lang="en-US" altLang="zh-CN" dirty="0"/>
          </a:p>
        </p:txBody>
      </p:sp>
      <p:sp>
        <p:nvSpPr>
          <p:cNvPr id="17" name="椭圆 16"/>
          <p:cNvSpPr/>
          <p:nvPr>
            <p:custDataLst>
              <p:tags r:id="rId4"/>
            </p:custDataLst>
          </p:nvPr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8" name="Object 9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3221428182"/>
              </p:ext>
            </p:extLst>
          </p:nvPr>
        </p:nvGraphicFramePr>
        <p:xfrm>
          <a:off x="826027" y="904603"/>
          <a:ext cx="3104559" cy="7364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78" name="Equation" r:id="rId21" imgW="5207635" imgH="1237615" progId="Equation.DSMT4">
                  <p:embed/>
                </p:oleObj>
              </mc:Choice>
              <mc:Fallback>
                <p:oleObj name="Equation" r:id="rId21" imgW="5207635" imgH="1237615" progId="Equation.DSMT4">
                  <p:embed/>
                  <p:pic>
                    <p:nvPicPr>
                      <p:cNvPr id="28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6027" y="904603"/>
                        <a:ext cx="3104559" cy="73642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10"/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675126312"/>
              </p:ext>
            </p:extLst>
          </p:nvPr>
        </p:nvGraphicFramePr>
        <p:xfrm>
          <a:off x="4012914" y="936576"/>
          <a:ext cx="385939" cy="7364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79" name="公式" r:id="rId23" imgW="312420" imgH="591185" progId="Equation.3">
                  <p:embed/>
                </p:oleObj>
              </mc:Choice>
              <mc:Fallback>
                <p:oleObj name="公式" r:id="rId23" imgW="312420" imgH="591185" progId="Equation.3">
                  <p:embed/>
                  <p:pic>
                    <p:nvPicPr>
                      <p:cNvPr id="3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2914" y="936576"/>
                        <a:ext cx="385939" cy="73642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11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57987528"/>
              </p:ext>
            </p:extLst>
          </p:nvPr>
        </p:nvGraphicFramePr>
        <p:xfrm>
          <a:off x="4324564" y="863676"/>
          <a:ext cx="627581" cy="282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80" name="Equation" r:id="rId25" imgW="1059180" imgH="479425" progId="Equation.3">
                  <p:embed/>
                </p:oleObj>
              </mc:Choice>
              <mc:Fallback>
                <p:oleObj name="Equation" r:id="rId25" imgW="1059180" imgH="479425" progId="Equation.3">
                  <p:embed/>
                  <p:pic>
                    <p:nvPicPr>
                      <p:cNvPr id="3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4564" y="863676"/>
                        <a:ext cx="627581" cy="28268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12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290407912"/>
              </p:ext>
            </p:extLst>
          </p:nvPr>
        </p:nvGraphicFramePr>
        <p:xfrm>
          <a:off x="4362150" y="1238876"/>
          <a:ext cx="1309940" cy="5157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81" name="Equation" r:id="rId27" imgW="2799080" imgH="1104265" progId="Equation.DSMT4">
                  <p:embed/>
                </p:oleObj>
              </mc:Choice>
              <mc:Fallback>
                <p:oleObj name="Equation" r:id="rId27" imgW="2799080" imgH="1104265" progId="Equation.DSMT4">
                  <p:embed/>
                  <p:pic>
                    <p:nvPicPr>
                      <p:cNvPr id="3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2150" y="1238876"/>
                        <a:ext cx="1309940" cy="51572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 Box 13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924550" y="1317484"/>
            <a:ext cx="1783401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为间断点</a:t>
            </a:r>
          </a:p>
        </p:txBody>
      </p:sp>
      <p:sp>
        <p:nvSpPr>
          <p:cNvPr id="42" name="Text Box 18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974831" y="741592"/>
            <a:ext cx="1783401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为连续点</a:t>
            </a:r>
          </a:p>
        </p:txBody>
      </p:sp>
      <p:sp>
        <p:nvSpPr>
          <p:cNvPr id="43" name="矩形 42"/>
          <p:cNvSpPr/>
          <p:nvPr>
            <p:custDataLst>
              <p:tags r:id="rId11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5B4439B7-0922-48C9-9439-4B07746FC2D2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2361565" y="48895"/>
                <a:ext cx="3519170" cy="317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/>
              <a:lstStyle/>
              <a:p>
                <a:pPr algn="ctr">
                  <a:defRPr/>
                </a:pPr>
                <a:r>
                  <a:rPr lang="en-US"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10.3.1</a:t>
                </a:r>
                <a:r>
                  <a:rPr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周期为</a:t>
                </a:r>
                <a:r>
                  <a:rPr lang="en-US"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14:m>
                  <m:oMath xmlns:m="http://schemas.openxmlformats.org/officeDocument/2006/math">
                    <m:r>
                      <a:rPr lang="en-US" sz="1500" b="1" i="1" dirty="0">
                        <a:solidFill>
                          <a:schemeClr val="bg1"/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𝝅</m:t>
                    </m:r>
                  </m:oMath>
                </a14:m>
                <a:r>
                  <a:rPr lang="zh-CN" altLang="en-US" sz="1500" b="1" dirty="0">
                    <a:solidFill>
                      <a:schemeClr val="bg1"/>
                    </a:solidFill>
                    <a:latin typeface="Cambria Math" panose="02040503050406030204" charset="0"/>
                    <a:ea typeface="微软雅黑" panose="020B0503020204020204" pitchFamily="34" charset="-122"/>
                    <a:cs typeface="Cambria Math" panose="02040503050406030204" charset="0"/>
                  </a:rPr>
                  <a:t>的函数展开</a:t>
                </a:r>
                <a:r>
                  <a:rPr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傅里叶级数</a:t>
                </a: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5B4439B7-0922-48C9-9439-4B07746FC2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9"/>
                </p:custDataLst>
              </p:nvPr>
            </p:nvSpPr>
            <p:spPr>
              <a:xfrm>
                <a:off x="2361565" y="48895"/>
                <a:ext cx="3519170" cy="317500"/>
              </a:xfrm>
              <a:prstGeom prst="rect">
                <a:avLst/>
              </a:prstGeom>
              <a:blipFill>
                <a:blip r:embed="rId30"/>
                <a:stretch>
                  <a:fillRect t="-3846" b="-230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矩形 126"/>
          <p:cNvSpPr/>
          <p:nvPr>
            <p:custDataLst>
              <p:tags r:id="rId13"/>
            </p:custDataLst>
          </p:nvPr>
        </p:nvSpPr>
        <p:spPr>
          <a:xfrm>
            <a:off x="13335" y="66040"/>
            <a:ext cx="2433955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二.函数展开成傅里叶级数</a:t>
            </a:r>
            <a:endParaRPr lang="zh-CN" altLang="en-US" sz="15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14"/>
            </p:custDataLst>
          </p:nvPr>
        </p:nvSpPr>
        <p:spPr>
          <a:xfrm>
            <a:off x="5924550" y="47625"/>
            <a:ext cx="3203575" cy="317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10.3.2</a:t>
            </a:r>
            <a:r>
              <a:rPr 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一般周期</a:t>
            </a:r>
            <a:r>
              <a:rPr lang="zh-CN" altLang="en-US" sz="1500" dirty="0">
                <a:solidFill>
                  <a:schemeClr val="bg1"/>
                </a:solidFill>
                <a:latin typeface="Cambria Math" panose="02040503050406030204" charset="0"/>
                <a:ea typeface="微软雅黑" panose="020B0503020204020204" pitchFamily="34" charset="-122"/>
                <a:cs typeface="Cambria Math" panose="02040503050406030204" charset="0"/>
              </a:rPr>
              <a:t>函数的</a:t>
            </a:r>
            <a:r>
              <a:rPr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傅里叶级数</a:t>
            </a:r>
          </a:p>
        </p:txBody>
      </p:sp>
      <p:graphicFrame>
        <p:nvGraphicFramePr>
          <p:cNvPr id="39" name="Object 9">
            <a:extLst>
              <a:ext uri="{FF2B5EF4-FFF2-40B4-BE49-F238E27FC236}">
                <a16:creationId xmlns:a16="http://schemas.microsoft.com/office/drawing/2014/main" id="{6905369F-DF70-4421-88C8-6BDBA6EF651A}"/>
              </a:ext>
            </a:extLst>
          </p:cNvPr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2965333736"/>
              </p:ext>
            </p:extLst>
          </p:nvPr>
        </p:nvGraphicFramePr>
        <p:xfrm>
          <a:off x="2207549" y="2348561"/>
          <a:ext cx="3687790" cy="6971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82" name="Equation" r:id="rId31" imgW="2323800" imgH="431640" progId="Equation.DSMT4">
                  <p:embed/>
                </p:oleObj>
              </mc:Choice>
              <mc:Fallback>
                <p:oleObj name="Equation" r:id="rId31" imgW="2323800" imgH="431640" progId="Equation.DSMT4">
                  <p:embed/>
                  <p:pic>
                    <p:nvPicPr>
                      <p:cNvPr id="39" name="Object 9">
                        <a:extLst>
                          <a:ext uri="{FF2B5EF4-FFF2-40B4-BE49-F238E27FC236}">
                            <a16:creationId xmlns:a16="http://schemas.microsoft.com/office/drawing/2014/main" id="{6905369F-DF70-4421-88C8-6BDBA6EF65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7549" y="2348561"/>
                        <a:ext cx="3687790" cy="697169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Text Box 17">
            <a:extLst>
              <a:ext uri="{FF2B5EF4-FFF2-40B4-BE49-F238E27FC236}">
                <a16:creationId xmlns:a16="http://schemas.microsoft.com/office/drawing/2014/main" id="{D3FC7F63-8D25-4EA4-A814-CCD94033503F}"/>
              </a:ext>
            </a:extLst>
          </p:cNvPr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320338" y="3518153"/>
            <a:ext cx="850896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否则，只能说是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的傅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里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叶级数，但不能说是傅里叶展开，通常用记号：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2" name="TextBox 14"/>
          <p:cNvSpPr txBox="1"/>
          <p:nvPr>
            <p:custDataLst>
              <p:tags r:id="rId17"/>
            </p:custDataLst>
          </p:nvPr>
        </p:nvSpPr>
        <p:spPr>
          <a:xfrm>
            <a:off x="2491106" y="71931"/>
            <a:ext cx="1381647" cy="338554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2.收敛定理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0249A9B-6CD7-4842-8983-A88F4034A3C4}"/>
              </a:ext>
            </a:extLst>
          </p:cNvPr>
          <p:cNvCxnSpPr/>
          <p:nvPr/>
        </p:nvCxnSpPr>
        <p:spPr>
          <a:xfrm>
            <a:off x="-59574" y="1777859"/>
            <a:ext cx="91875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8">
            <a:extLst>
              <a:ext uri="{FF2B5EF4-FFF2-40B4-BE49-F238E27FC236}">
                <a16:creationId xmlns:a16="http://schemas.microsoft.com/office/drawing/2014/main" id="{B6A9C67D-AE60-4105-8D1E-F07B64C5FC39}"/>
              </a:ext>
            </a:extLst>
          </p:cNvPr>
          <p:cNvSpPr txBox="1"/>
          <p:nvPr/>
        </p:nvSpPr>
        <p:spPr>
          <a:xfrm>
            <a:off x="-1" y="1817089"/>
            <a:ext cx="2810810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重要区别：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CA1F775-DD1B-450D-8C52-1045B95F02A0}"/>
              </a:ext>
            </a:extLst>
          </p:cNvPr>
          <p:cNvSpPr/>
          <p:nvPr/>
        </p:nvSpPr>
        <p:spPr>
          <a:xfrm>
            <a:off x="320338" y="2466314"/>
            <a:ext cx="87785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若</a:t>
            </a:r>
            <a:r>
              <a:rPr lang="zh-CN" altLang="en-US" sz="2400" b="1" dirty="0">
                <a:highlight>
                  <a:srgbClr val="FFFF00"/>
                </a:highligh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成立等式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                                                 则称之为傅里叶展开</a:t>
            </a:r>
          </a:p>
        </p:txBody>
      </p:sp>
      <p:graphicFrame>
        <p:nvGraphicFramePr>
          <p:cNvPr id="47" name="Object 9">
            <a:extLst>
              <a:ext uri="{FF2B5EF4-FFF2-40B4-BE49-F238E27FC236}">
                <a16:creationId xmlns:a16="http://schemas.microsoft.com/office/drawing/2014/main" id="{9EAFCD97-6AA7-4EA7-9793-895A0C7B8CD9}"/>
              </a:ext>
            </a:extLst>
          </p:cNvPr>
          <p:cNvGraphicFramePr>
            <a:graphicFrameLocks noChangeAspect="1"/>
          </p:cNvGraphicFramePr>
          <p:nvPr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988328409"/>
              </p:ext>
            </p:extLst>
          </p:nvPr>
        </p:nvGraphicFramePr>
        <p:xfrm>
          <a:off x="2157090" y="3960342"/>
          <a:ext cx="3729037" cy="69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83" name="Equation" r:id="rId33" imgW="2349360" imgH="431640" progId="Equation.DSMT4">
                  <p:embed/>
                </p:oleObj>
              </mc:Choice>
              <mc:Fallback>
                <p:oleObj name="Equation" r:id="rId33" imgW="2349360" imgH="431640" progId="Equation.DSMT4">
                  <p:embed/>
                  <p:pic>
                    <p:nvPicPr>
                      <p:cNvPr id="39" name="Object 9">
                        <a:extLst>
                          <a:ext uri="{FF2B5EF4-FFF2-40B4-BE49-F238E27FC236}">
                            <a16:creationId xmlns:a16="http://schemas.microsoft.com/office/drawing/2014/main" id="{6905369F-DF70-4421-88C8-6BDBA6EF65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7090" y="3960342"/>
                        <a:ext cx="3729037" cy="6969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2858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36" grpId="0" autoUpdateAnimBg="0"/>
      <p:bldP spid="42" grpId="0" autoUpdateAnimBg="0"/>
      <p:bldP spid="46" grpId="0" build="p" autoUpdateAnimBg="0" advAuto="0"/>
      <p:bldP spid="44" grpId="0" animBg="1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1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11</a:t>
            </a:fld>
            <a:endParaRPr lang="en-US" altLang="zh-CN" dirty="0"/>
          </a:p>
        </p:txBody>
      </p:sp>
      <p:sp>
        <p:nvSpPr>
          <p:cNvPr id="17" name="椭圆 16"/>
          <p:cNvSpPr/>
          <p:nvPr>
            <p:custDataLst>
              <p:tags r:id="rId2"/>
            </p:custDataLst>
          </p:nvPr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3" name="矩形 42"/>
          <p:cNvSpPr/>
          <p:nvPr>
            <p:custDataLst>
              <p:tags r:id="rId3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5B4439B7-0922-48C9-9439-4B07746FC2D2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2361565" y="48895"/>
                <a:ext cx="3519170" cy="317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/>
              <a:lstStyle/>
              <a:p>
                <a:pPr algn="ctr">
                  <a:defRPr/>
                </a:pPr>
                <a:r>
                  <a:rPr lang="en-US"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10.3.1</a:t>
                </a:r>
                <a:r>
                  <a:rPr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周期为</a:t>
                </a:r>
                <a:r>
                  <a:rPr lang="en-US"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14:m>
                  <m:oMath xmlns:m="http://schemas.openxmlformats.org/officeDocument/2006/math">
                    <m:r>
                      <a:rPr lang="en-US" sz="1500" b="1" i="1" dirty="0">
                        <a:solidFill>
                          <a:schemeClr val="bg1"/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𝝅</m:t>
                    </m:r>
                  </m:oMath>
                </a14:m>
                <a:r>
                  <a:rPr lang="zh-CN" altLang="en-US" sz="1500" b="1" dirty="0">
                    <a:solidFill>
                      <a:schemeClr val="bg1"/>
                    </a:solidFill>
                    <a:latin typeface="Cambria Math" panose="02040503050406030204" charset="0"/>
                    <a:ea typeface="微软雅黑" panose="020B0503020204020204" pitchFamily="34" charset="-122"/>
                    <a:cs typeface="Cambria Math" panose="02040503050406030204" charset="0"/>
                  </a:rPr>
                  <a:t>的函数展开</a:t>
                </a:r>
                <a:r>
                  <a:rPr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傅里叶级数</a:t>
                </a: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5B4439B7-0922-48C9-9439-4B07746FC2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2361565" y="48895"/>
                <a:ext cx="3519170" cy="317500"/>
              </a:xfrm>
              <a:prstGeom prst="rect">
                <a:avLst/>
              </a:prstGeom>
              <a:blipFill>
                <a:blip r:embed="rId11"/>
                <a:stretch>
                  <a:fillRect t="-3846" b="-230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矩形 126"/>
          <p:cNvSpPr/>
          <p:nvPr>
            <p:custDataLst>
              <p:tags r:id="rId5"/>
            </p:custDataLst>
          </p:nvPr>
        </p:nvSpPr>
        <p:spPr>
          <a:xfrm>
            <a:off x="13335" y="66040"/>
            <a:ext cx="2433955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二.函数展开成傅里叶级数</a:t>
            </a:r>
            <a:endParaRPr lang="zh-CN" altLang="en-US" sz="15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5924550" y="47625"/>
            <a:ext cx="3203575" cy="317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10.3.2</a:t>
            </a:r>
            <a:r>
              <a:rPr 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一般周期</a:t>
            </a:r>
            <a:r>
              <a:rPr lang="zh-CN" altLang="en-US" sz="1500" dirty="0">
                <a:solidFill>
                  <a:schemeClr val="bg1"/>
                </a:solidFill>
                <a:latin typeface="Cambria Math" panose="02040503050406030204" charset="0"/>
                <a:ea typeface="微软雅黑" panose="020B0503020204020204" pitchFamily="34" charset="-122"/>
                <a:cs typeface="Cambria Math" panose="02040503050406030204" charset="0"/>
              </a:rPr>
              <a:t>函数的</a:t>
            </a:r>
            <a:r>
              <a:rPr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傅里叶级数</a:t>
            </a:r>
          </a:p>
        </p:txBody>
      </p:sp>
      <p:sp>
        <p:nvSpPr>
          <p:cNvPr id="72" name="TextBox 14"/>
          <p:cNvSpPr txBox="1"/>
          <p:nvPr>
            <p:custDataLst>
              <p:tags r:id="rId7"/>
            </p:custDataLst>
          </p:nvPr>
        </p:nvSpPr>
        <p:spPr>
          <a:xfrm>
            <a:off x="2491106" y="71931"/>
            <a:ext cx="1381647" cy="338554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2.收敛定理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思想气泡: 云 1">
                <a:extLst>
                  <a:ext uri="{FF2B5EF4-FFF2-40B4-BE49-F238E27FC236}">
                    <a16:creationId xmlns:a16="http://schemas.microsoft.com/office/drawing/2014/main" id="{761F4C46-53E8-435E-8356-A24C8E3428F8}"/>
                  </a:ext>
                </a:extLst>
              </p:cNvPr>
              <p:cNvSpPr/>
              <p:nvPr/>
            </p:nvSpPr>
            <p:spPr>
              <a:xfrm>
                <a:off x="64049" y="525338"/>
                <a:ext cx="9064076" cy="3580888"/>
              </a:xfrm>
              <a:prstGeom prst="cloudCallout">
                <a:avLst>
                  <a:gd name="adj1" fmla="val -6396"/>
                  <a:gd name="adj2" fmla="val 65139"/>
                </a:avLst>
              </a:prstGeom>
              <a:ln>
                <a:solidFill>
                  <a:schemeClr val="accent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函数的</a:t>
                </a:r>
                <a:r>
                  <a:rPr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Fourier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级数收敛出的函数比原来的函数更好了</a:t>
                </a:r>
                <a:r>
                  <a:rPr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: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"/>
                            <m:ctrlPr>
                              <a:rPr lang="zh-CN" alt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zh-CN" altLang="en-US" sz="160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zh-CN" altLang="en-US" sz="1600">
                                <a:latin typeface="Cambria Math" panose="02040503050406030204" pitchFamily="18" charset="0"/>
                              </a:rPr>
                              <m:t>)+</m:t>
                            </m:r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zh-CN" altLang="en-US" sz="160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zh-CN" altLang="en-US" sz="16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zh-CN" altLang="en-US" sz="16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zh-CN" altLang="en-US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现代科技常常利用</a:t>
                </a:r>
                <a:r>
                  <a:rPr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Fourier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级数的一些优良性质进行变换，达到滤波的目的，改善音频、图像、热的传递方式，等</a:t>
                </a:r>
                <a:r>
                  <a:rPr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.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用手机通话可以没有噪音了，用手机拍的照片比本来面目还要好看，</a:t>
                </a:r>
                <a:r>
                  <a:rPr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……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量子力学也与</a:t>
                </a:r>
                <a:r>
                  <a:rPr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Fourier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高度相关</a:t>
                </a:r>
                <a:r>
                  <a:rPr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.</a:t>
                </a:r>
                <a:endParaRPr lang="zh-CN" altLang="en-US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思想气泡: 云 1">
                <a:extLst>
                  <a:ext uri="{FF2B5EF4-FFF2-40B4-BE49-F238E27FC236}">
                    <a16:creationId xmlns:a16="http://schemas.microsoft.com/office/drawing/2014/main" id="{761F4C46-53E8-435E-8356-A24C8E3428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49" y="525338"/>
                <a:ext cx="9064076" cy="3580888"/>
              </a:xfrm>
              <a:prstGeom prst="cloudCallout">
                <a:avLst>
                  <a:gd name="adj1" fmla="val -6396"/>
                  <a:gd name="adj2" fmla="val 65139"/>
                </a:avLst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F0DF27A8-C481-4CD6-B95A-5279ABE71F4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52" y="4202938"/>
            <a:ext cx="1824510" cy="102628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64E0F9D-3083-4906-BD55-57E403A74E9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902" y="4202938"/>
            <a:ext cx="1824507" cy="102628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B62A6D5-FBBB-42F5-A2DE-F4E979B17CEE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178" y="4202938"/>
            <a:ext cx="1776647" cy="102628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7021AC2-2FF9-41FF-8A3D-9414C4FA782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889" y="5291674"/>
            <a:ext cx="1820266" cy="102543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8AFFEBC-2B77-4C5E-8CA4-5426DABA2F2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957" y="5291674"/>
            <a:ext cx="982568" cy="982568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A4E57DDE-EF11-4ADE-8D41-AC9A82FC0328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593" y="4203791"/>
            <a:ext cx="1828799" cy="1025433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9A7CF41A-EB65-4AE7-8674-333A66EF262F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127" y="5301482"/>
            <a:ext cx="1872119" cy="1025433"/>
          </a:xfrm>
          <a:prstGeom prst="rect">
            <a:avLst/>
          </a:prstGeom>
        </p:spPr>
      </p:pic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393FE79F-EDF4-4B0F-8B8E-832B96FEEB0E}"/>
              </a:ext>
            </a:extLst>
          </p:cNvPr>
          <p:cNvSpPr/>
          <p:nvPr/>
        </p:nvSpPr>
        <p:spPr>
          <a:xfrm>
            <a:off x="0" y="531085"/>
            <a:ext cx="9168300" cy="54241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A97BA8A6-D3B1-4EF0-A1BE-D3F9233B5268}"/>
              </a:ext>
            </a:extLst>
          </p:cNvPr>
          <p:cNvSpPr txBox="1"/>
          <p:nvPr/>
        </p:nvSpPr>
        <p:spPr>
          <a:xfrm>
            <a:off x="1406241" y="573913"/>
            <a:ext cx="5727984" cy="52322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傅里叶级数在我们生活中无处不在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5D781D2-ADD9-4D30-B809-A6ACE744B7A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360" y="5300051"/>
            <a:ext cx="1270466" cy="99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4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: 圆角 37"/>
          <p:cNvSpPr/>
          <p:nvPr>
            <p:custDataLst>
              <p:tags r:id="rId2"/>
            </p:custDataLst>
          </p:nvPr>
        </p:nvSpPr>
        <p:spPr>
          <a:xfrm>
            <a:off x="18108" y="438823"/>
            <a:ext cx="9143999" cy="25842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灯片编号占位符 1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12</a:t>
            </a:fld>
            <a:endParaRPr lang="en-US" altLang="zh-CN" dirty="0"/>
          </a:p>
        </p:txBody>
      </p:sp>
      <p:sp>
        <p:nvSpPr>
          <p:cNvPr id="17" name="椭圆 16"/>
          <p:cNvSpPr/>
          <p:nvPr>
            <p:custDataLst>
              <p:tags r:id="rId4"/>
            </p:custDataLst>
          </p:nvPr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Rectangle 2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461963" y="454036"/>
            <a:ext cx="1371600" cy="533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 </a:t>
            </a:r>
          </a:p>
        </p:txBody>
      </p:sp>
      <p:sp>
        <p:nvSpPr>
          <p:cNvPr id="3" name="Text Box 3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119731" y="457375"/>
            <a:ext cx="539784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zh-CN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是周期为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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的周期函数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它在  </a:t>
            </a:r>
          </a:p>
        </p:txBody>
      </p:sp>
      <p:sp>
        <p:nvSpPr>
          <p:cNvPr id="4" name="Text Box 4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073425" y="460027"/>
            <a:ext cx="214249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上的表达式为</a:t>
            </a:r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2924153191"/>
              </p:ext>
            </p:extLst>
          </p:nvPr>
        </p:nvGraphicFramePr>
        <p:xfrm>
          <a:off x="6284062" y="567658"/>
          <a:ext cx="879307" cy="2993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85" name="Equation" r:id="rId84" imgW="27736800" imgH="9448800" progId="Equation.DSMT4">
                  <p:embed/>
                </p:oleObj>
              </mc:Choice>
              <mc:Fallback>
                <p:oleObj name="Equation" r:id="rId84" imgW="27736800" imgH="9448800" progId="Equation.DSMT4">
                  <p:embed/>
                  <p:pic>
                    <p:nvPicPr>
                      <p:cNvPr id="0" name="Picture 1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5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4062" y="567658"/>
                        <a:ext cx="879307" cy="29937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570758366"/>
              </p:ext>
            </p:extLst>
          </p:nvPr>
        </p:nvGraphicFramePr>
        <p:xfrm>
          <a:off x="853346" y="934440"/>
          <a:ext cx="2762980" cy="77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86" name="Equation" r:id="rId86" imgW="86563200" imgH="24384000" progId="Equation.DSMT4">
                  <p:embed/>
                </p:oleObj>
              </mc:Choice>
              <mc:Fallback>
                <p:oleObj name="Equation" r:id="rId86" imgW="86563200" imgH="24384000" progId="Equation.DSMT4">
                  <p:embed/>
                  <p:pic>
                    <p:nvPicPr>
                      <p:cNvPr id="0" name="Picture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3346" y="934440"/>
                        <a:ext cx="2762980" cy="77803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7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78729" y="3000487"/>
            <a:ext cx="426648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(1)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先求傅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里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叶系数</a:t>
            </a:r>
          </a:p>
        </p:txBody>
      </p:sp>
      <p:graphicFrame>
        <p:nvGraphicFramePr>
          <p:cNvPr id="8" name="Object 8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2181626248"/>
              </p:ext>
            </p:extLst>
          </p:nvPr>
        </p:nvGraphicFramePr>
        <p:xfrm>
          <a:off x="376023" y="3468261"/>
          <a:ext cx="2303530" cy="5651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87" name="Equation" r:id="rId88" imgW="81991200" imgH="20116800" progId="Equation.DSMT4">
                  <p:embed/>
                </p:oleObj>
              </mc:Choice>
              <mc:Fallback>
                <p:oleObj name="Equation" r:id="rId88" imgW="81991200" imgH="20116800" progId="Equation.DSMT4">
                  <p:embed/>
                  <p:pic>
                    <p:nvPicPr>
                      <p:cNvPr id="0" name="Picture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9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023" y="3468261"/>
                        <a:ext cx="2303530" cy="56514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2108466741"/>
              </p:ext>
            </p:extLst>
          </p:nvPr>
        </p:nvGraphicFramePr>
        <p:xfrm>
          <a:off x="2745140" y="3470894"/>
          <a:ext cx="3660224" cy="608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88" name="Equation" r:id="rId90" imgW="131673600" imgH="20116800" progId="Equation.DSMT4">
                  <p:embed/>
                </p:oleObj>
              </mc:Choice>
              <mc:Fallback>
                <p:oleObj name="Equation" r:id="rId90" imgW="131673600" imgH="20116800" progId="Equation.DSMT4">
                  <p:embed/>
                  <p:pic>
                    <p:nvPicPr>
                      <p:cNvPr id="0" name="Picture 1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5140" y="3470894"/>
                        <a:ext cx="3660224" cy="60873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0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269601516"/>
              </p:ext>
            </p:extLst>
          </p:nvPr>
        </p:nvGraphicFramePr>
        <p:xfrm>
          <a:off x="6470951" y="3622628"/>
          <a:ext cx="1870949" cy="3215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89" name="Equation" r:id="rId92" imgW="75895200" imgH="9448800" progId="Equation.DSMT4">
                  <p:embed/>
                </p:oleObj>
              </mc:Choice>
              <mc:Fallback>
                <p:oleObj name="Equation" r:id="rId92" imgW="75895200" imgH="9448800" progId="Equation.DSMT4">
                  <p:embed/>
                  <p:pic>
                    <p:nvPicPr>
                      <p:cNvPr id="0" name="Picture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0951" y="3622628"/>
                        <a:ext cx="1870949" cy="32151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1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85963" y="1710350"/>
            <a:ext cx="38186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展成傅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里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叶级数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grpSp>
        <p:nvGrpSpPr>
          <p:cNvPr id="12" name="Group 12"/>
          <p:cNvGrpSpPr/>
          <p:nvPr/>
        </p:nvGrpSpPr>
        <p:grpSpPr bwMode="auto">
          <a:xfrm>
            <a:off x="4571306" y="1134248"/>
            <a:ext cx="4186237" cy="1787001"/>
            <a:chOff x="2640" y="1593"/>
            <a:chExt cx="2928" cy="1250"/>
          </a:xfrm>
        </p:grpSpPr>
        <p:graphicFrame>
          <p:nvGraphicFramePr>
            <p:cNvPr id="13" name="Object 13"/>
            <p:cNvGraphicFramePr>
              <a:graphicFrameLocks noChangeAspect="1"/>
            </p:cNvGraphicFramePr>
            <p:nvPr>
              <p:custDataLst>
                <p:tags r:id="rId77"/>
              </p:custDataLst>
              <p:extLst>
                <p:ext uri="{D42A27DB-BD31-4B8C-83A1-F6EECF244321}">
                  <p14:modId xmlns:p14="http://schemas.microsoft.com/office/powerpoint/2010/main" val="2835282205"/>
                </p:ext>
              </p:extLst>
            </p:nvPr>
          </p:nvGraphicFramePr>
          <p:xfrm>
            <a:off x="3994" y="2220"/>
            <a:ext cx="200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90" name="公式" r:id="rId94" imgW="144780" imgH="167005" progId="Equation.3">
                    <p:embed/>
                  </p:oleObj>
                </mc:Choice>
                <mc:Fallback>
                  <p:oleObj name="公式" r:id="rId94" imgW="144780" imgH="167005" progId="Equation.3">
                    <p:embed/>
                    <p:pic>
                      <p:nvPicPr>
                        <p:cNvPr id="0" name="Picture 1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94" y="2220"/>
                          <a:ext cx="200" cy="223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4"/>
            <p:cNvGraphicFramePr>
              <a:graphicFrameLocks noChangeAspect="1"/>
            </p:cNvGraphicFramePr>
            <p:nvPr>
              <p:custDataLst>
                <p:tags r:id="rId78"/>
              </p:custDataLst>
              <p:extLst>
                <p:ext uri="{D42A27DB-BD31-4B8C-83A1-F6EECF244321}">
                  <p14:modId xmlns:p14="http://schemas.microsoft.com/office/powerpoint/2010/main" val="3226904489"/>
                </p:ext>
              </p:extLst>
            </p:nvPr>
          </p:nvGraphicFramePr>
          <p:xfrm>
            <a:off x="4009" y="1593"/>
            <a:ext cx="169" cy="1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91" name="公式" r:id="rId96" imgW="167005" imgH="189865" progId="Equation.3">
                    <p:embed/>
                  </p:oleObj>
                </mc:Choice>
                <mc:Fallback>
                  <p:oleObj name="公式" r:id="rId96" imgW="167005" imgH="189865" progId="Equation.3">
                    <p:embed/>
                    <p:pic>
                      <p:nvPicPr>
                        <p:cNvPr id="0" name="Picture 1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09" y="1593"/>
                          <a:ext cx="169" cy="197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5"/>
            <p:cNvGraphicFramePr>
              <a:graphicFrameLocks noChangeAspect="1"/>
            </p:cNvGraphicFramePr>
            <p:nvPr>
              <p:custDataLst>
                <p:tags r:id="rId79"/>
              </p:custDataLst>
              <p:extLst>
                <p:ext uri="{D42A27DB-BD31-4B8C-83A1-F6EECF244321}">
                  <p14:modId xmlns:p14="http://schemas.microsoft.com/office/powerpoint/2010/main" val="3945152386"/>
                </p:ext>
              </p:extLst>
            </p:nvPr>
          </p:nvGraphicFramePr>
          <p:xfrm>
            <a:off x="5399" y="2256"/>
            <a:ext cx="169" cy="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92" name="Equation" r:id="rId98" imgW="144780" imgH="167005" progId="Equation.DSMT4">
                    <p:embed/>
                  </p:oleObj>
                </mc:Choice>
                <mc:Fallback>
                  <p:oleObj name="Equation" r:id="rId98" imgW="144780" imgH="167005" progId="Equation.DSMT4">
                    <p:embed/>
                    <p:pic>
                      <p:nvPicPr>
                        <p:cNvPr id="0" name="Picture 1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99" y="2256"/>
                          <a:ext cx="169" cy="188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Line 16"/>
            <p:cNvSpPr>
              <a:spLocks noChangeShapeType="1"/>
            </p:cNvSpPr>
            <p:nvPr>
              <p:custDataLst>
                <p:tags r:id="rId80"/>
              </p:custDataLst>
            </p:nvPr>
          </p:nvSpPr>
          <p:spPr bwMode="auto">
            <a:xfrm>
              <a:off x="2640" y="2246"/>
              <a:ext cx="28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Line 17"/>
            <p:cNvSpPr>
              <a:spLocks noChangeShapeType="1"/>
            </p:cNvSpPr>
            <p:nvPr>
              <p:custDataLst>
                <p:tags r:id="rId81"/>
              </p:custDataLst>
            </p:nvPr>
          </p:nvSpPr>
          <p:spPr bwMode="auto">
            <a:xfrm flipV="1">
              <a:off x="4004" y="1632"/>
              <a:ext cx="0" cy="12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Group 18"/>
          <p:cNvGrpSpPr/>
          <p:nvPr/>
        </p:nvGrpSpPr>
        <p:grpSpPr bwMode="auto">
          <a:xfrm>
            <a:off x="5735255" y="1259136"/>
            <a:ext cx="1289868" cy="1649413"/>
            <a:chOff x="3454" y="1680"/>
            <a:chExt cx="902" cy="1154"/>
          </a:xfrm>
        </p:grpSpPr>
        <p:graphicFrame>
          <p:nvGraphicFramePr>
            <p:cNvPr id="21" name="Object 19"/>
            <p:cNvGraphicFramePr>
              <a:graphicFrameLocks noChangeAspect="1"/>
            </p:cNvGraphicFramePr>
            <p:nvPr>
              <p:custDataLst>
                <p:tags r:id="rId64"/>
              </p:custDataLst>
            </p:nvPr>
          </p:nvGraphicFramePr>
          <p:xfrm>
            <a:off x="4080" y="2640"/>
            <a:ext cx="240" cy="1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93" name="公式" r:id="rId100" imgW="234315" imgH="189865" progId="Equation.3">
                    <p:embed/>
                  </p:oleObj>
                </mc:Choice>
                <mc:Fallback>
                  <p:oleObj name="公式" r:id="rId100" imgW="234315" imgH="189865" progId="Equation.3">
                    <p:embed/>
                    <p:pic>
                      <p:nvPicPr>
                        <p:cNvPr id="0" name="Picture 1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0" y="2640"/>
                          <a:ext cx="240" cy="19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Object 20"/>
            <p:cNvGraphicFramePr>
              <a:graphicFrameLocks noChangeAspect="1"/>
            </p:cNvGraphicFramePr>
            <p:nvPr>
              <p:custDataLst>
                <p:tags r:id="rId65"/>
              </p:custDataLst>
              <p:extLst>
                <p:ext uri="{D42A27DB-BD31-4B8C-83A1-F6EECF244321}">
                  <p14:modId xmlns:p14="http://schemas.microsoft.com/office/powerpoint/2010/main" val="927904953"/>
                </p:ext>
              </p:extLst>
            </p:nvPr>
          </p:nvGraphicFramePr>
          <p:xfrm>
            <a:off x="3454" y="2274"/>
            <a:ext cx="227" cy="1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94" name="Equation" r:id="rId102" imgW="10363200" imgH="5486400" progId="Equation.DSMT4">
                    <p:embed/>
                  </p:oleObj>
                </mc:Choice>
                <mc:Fallback>
                  <p:oleObj name="Equation" r:id="rId102" imgW="10363200" imgH="5486400" progId="Equation.DSMT4">
                    <p:embed/>
                    <p:pic>
                      <p:nvPicPr>
                        <p:cNvPr id="0" name="Picture 1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4" y="2274"/>
                          <a:ext cx="227" cy="12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Line 21"/>
            <p:cNvSpPr>
              <a:spLocks noChangeShapeType="1"/>
            </p:cNvSpPr>
            <p:nvPr>
              <p:custDataLst>
                <p:tags r:id="rId66"/>
              </p:custDataLst>
            </p:nvPr>
          </p:nvSpPr>
          <p:spPr bwMode="auto">
            <a:xfrm>
              <a:off x="4330" y="1805"/>
              <a:ext cx="0" cy="4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Line 22"/>
            <p:cNvSpPr>
              <a:spLocks noChangeShapeType="1"/>
            </p:cNvSpPr>
            <p:nvPr>
              <p:custDataLst>
                <p:tags r:id="rId67"/>
              </p:custDataLst>
            </p:nvPr>
          </p:nvSpPr>
          <p:spPr bwMode="auto">
            <a:xfrm>
              <a:off x="4023" y="1805"/>
              <a:ext cx="326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Line 23"/>
            <p:cNvSpPr>
              <a:spLocks noChangeShapeType="1"/>
            </p:cNvSpPr>
            <p:nvPr>
              <p:custDataLst>
                <p:tags r:id="rId68"/>
              </p:custDataLst>
            </p:nvPr>
          </p:nvSpPr>
          <p:spPr bwMode="auto">
            <a:xfrm>
              <a:off x="3658" y="2274"/>
              <a:ext cx="0" cy="4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Line 24"/>
            <p:cNvSpPr>
              <a:spLocks noChangeShapeType="1"/>
            </p:cNvSpPr>
            <p:nvPr>
              <p:custDataLst>
                <p:tags r:id="rId69"/>
              </p:custDataLst>
            </p:nvPr>
          </p:nvSpPr>
          <p:spPr bwMode="auto">
            <a:xfrm>
              <a:off x="3658" y="2728"/>
              <a:ext cx="326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Oval 25"/>
            <p:cNvSpPr>
              <a:spLocks noChangeArrowheads="1"/>
            </p:cNvSpPr>
            <p:nvPr>
              <p:custDataLst>
                <p:tags r:id="rId70"/>
              </p:custDataLst>
            </p:nvPr>
          </p:nvSpPr>
          <p:spPr bwMode="auto">
            <a:xfrm>
              <a:off x="3974" y="2702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Oval 26"/>
            <p:cNvSpPr>
              <a:spLocks noChangeArrowheads="1"/>
            </p:cNvSpPr>
            <p:nvPr>
              <p:custDataLst>
                <p:tags r:id="rId71"/>
              </p:custDataLst>
            </p:nvPr>
          </p:nvSpPr>
          <p:spPr bwMode="auto">
            <a:xfrm>
              <a:off x="3636" y="2221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Oval 27"/>
            <p:cNvSpPr>
              <a:spLocks noChangeArrowheads="1"/>
            </p:cNvSpPr>
            <p:nvPr>
              <p:custDataLst>
                <p:tags r:id="rId72"/>
              </p:custDataLst>
            </p:nvPr>
          </p:nvSpPr>
          <p:spPr bwMode="auto">
            <a:xfrm>
              <a:off x="4311" y="1775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30" name="Object 28"/>
            <p:cNvGraphicFramePr>
              <a:graphicFrameLocks noChangeAspect="1"/>
            </p:cNvGraphicFramePr>
            <p:nvPr>
              <p:custDataLst>
                <p:tags r:id="rId73"/>
              </p:custDataLst>
            </p:nvPr>
          </p:nvGraphicFramePr>
          <p:xfrm>
            <a:off x="3857" y="1680"/>
            <a:ext cx="127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95" name="公式" r:id="rId104" imgW="100330" imgH="189865" progId="Equation.3">
                    <p:embed/>
                  </p:oleObj>
                </mc:Choice>
                <mc:Fallback>
                  <p:oleObj name="公式" r:id="rId104" imgW="100330" imgH="189865" progId="Equation.3">
                    <p:embed/>
                    <p:pic>
                      <p:nvPicPr>
                        <p:cNvPr id="0" name="Picture 1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7" y="1680"/>
                          <a:ext cx="127" cy="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Object 29"/>
            <p:cNvGraphicFramePr>
              <a:graphicFrameLocks noChangeAspect="1"/>
            </p:cNvGraphicFramePr>
            <p:nvPr>
              <p:custDataLst>
                <p:tags r:id="rId74"/>
              </p:custDataLst>
              <p:extLst>
                <p:ext uri="{D42A27DB-BD31-4B8C-83A1-F6EECF244321}">
                  <p14:modId xmlns:p14="http://schemas.microsoft.com/office/powerpoint/2010/main" val="343765681"/>
                </p:ext>
              </p:extLst>
            </p:nvPr>
          </p:nvGraphicFramePr>
          <p:xfrm>
            <a:off x="4218" y="2278"/>
            <a:ext cx="116" cy="1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96" name="Equation" r:id="rId106" imgW="5486400" imgH="5486400" progId="Equation.DSMT4">
                    <p:embed/>
                  </p:oleObj>
                </mc:Choice>
                <mc:Fallback>
                  <p:oleObj name="Equation" r:id="rId106" imgW="5486400" imgH="5486400" progId="Equation.DSMT4">
                    <p:embed/>
                    <p:pic>
                      <p:nvPicPr>
                        <p:cNvPr id="0" name="Picture 1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8" y="2278"/>
                          <a:ext cx="116" cy="116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" name="Oval 30"/>
            <p:cNvSpPr>
              <a:spLocks noChangeArrowheads="1"/>
            </p:cNvSpPr>
            <p:nvPr>
              <p:custDataLst>
                <p:tags r:id="rId75"/>
              </p:custDataLst>
            </p:nvPr>
          </p:nvSpPr>
          <p:spPr bwMode="auto">
            <a:xfrm>
              <a:off x="4311" y="2221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Oval 31"/>
            <p:cNvSpPr>
              <a:spLocks noChangeArrowheads="1"/>
            </p:cNvSpPr>
            <p:nvPr>
              <p:custDataLst>
                <p:tags r:id="rId76"/>
              </p:custDataLst>
            </p:nvPr>
          </p:nvSpPr>
          <p:spPr bwMode="auto">
            <a:xfrm>
              <a:off x="3980" y="2221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4" name="Group 32"/>
          <p:cNvGrpSpPr/>
          <p:nvPr/>
        </p:nvGrpSpPr>
        <p:grpSpPr bwMode="auto">
          <a:xfrm>
            <a:off x="4587181" y="1395661"/>
            <a:ext cx="3905250" cy="1379538"/>
            <a:chOff x="2651" y="1776"/>
            <a:chExt cx="2732" cy="965"/>
          </a:xfrm>
        </p:grpSpPr>
        <p:sp>
          <p:nvSpPr>
            <p:cNvPr id="35" name="Oval 33"/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4657" y="2695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6" name="Group 34"/>
            <p:cNvGrpSpPr/>
            <p:nvPr/>
          </p:nvGrpSpPr>
          <p:grpSpPr bwMode="auto">
            <a:xfrm>
              <a:off x="2651" y="1776"/>
              <a:ext cx="2732" cy="965"/>
              <a:chOff x="2651" y="1776"/>
              <a:chExt cx="2732" cy="965"/>
            </a:xfrm>
          </p:grpSpPr>
          <p:sp>
            <p:nvSpPr>
              <p:cNvPr id="37" name="Line 35"/>
              <p:cNvSpPr>
                <a:spLocks noChangeShapeType="1"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3310" y="1805"/>
                <a:ext cx="2" cy="9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Line 36"/>
              <p:cNvSpPr>
                <a:spLocks noChangeShapeType="1"/>
              </p:cNvSpPr>
              <p:nvPr>
                <p:custDataLst>
                  <p:tags r:id="rId44"/>
                </p:custDataLst>
              </p:nvPr>
            </p:nvSpPr>
            <p:spPr bwMode="auto">
              <a:xfrm flipV="1">
                <a:off x="3656" y="1818"/>
                <a:ext cx="0" cy="4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Line 37"/>
              <p:cNvSpPr>
                <a:spLocks noChangeShapeType="1"/>
              </p:cNvSpPr>
              <p:nvPr>
                <p:custDataLst>
                  <p:tags r:id="rId45"/>
                </p:custDataLst>
              </p:nvPr>
            </p:nvSpPr>
            <p:spPr bwMode="auto">
              <a:xfrm>
                <a:off x="4330" y="2728"/>
                <a:ext cx="327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Line 38"/>
              <p:cNvSpPr>
                <a:spLocks noChangeShapeType="1"/>
              </p:cNvSpPr>
              <p:nvPr>
                <p:custDataLst>
                  <p:tags r:id="rId46"/>
                </p:custDataLst>
              </p:nvPr>
            </p:nvSpPr>
            <p:spPr bwMode="auto">
              <a:xfrm>
                <a:off x="4704" y="1805"/>
                <a:ext cx="326" cy="0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Line 39"/>
              <p:cNvSpPr>
                <a:spLocks noChangeShapeType="1"/>
              </p:cNvSpPr>
              <p:nvPr>
                <p:custDataLst>
                  <p:tags r:id="rId47"/>
                </p:custDataLst>
              </p:nvPr>
            </p:nvSpPr>
            <p:spPr bwMode="auto">
              <a:xfrm>
                <a:off x="5011" y="1805"/>
                <a:ext cx="0" cy="92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Line 40"/>
              <p:cNvSpPr>
                <a:spLocks noChangeShapeType="1"/>
              </p:cNvSpPr>
              <p:nvPr>
                <p:custDataLst>
                  <p:tags r:id="rId48"/>
                </p:custDataLst>
              </p:nvPr>
            </p:nvSpPr>
            <p:spPr bwMode="auto">
              <a:xfrm>
                <a:off x="5011" y="2728"/>
                <a:ext cx="327" cy="0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Oval 41"/>
              <p:cNvSpPr>
                <a:spLocks noChangeArrowheads="1"/>
              </p:cNvSpPr>
              <p:nvPr>
                <p:custDataLst>
                  <p:tags r:id="rId49"/>
                </p:custDataLst>
              </p:nvPr>
            </p:nvSpPr>
            <p:spPr bwMode="auto">
              <a:xfrm>
                <a:off x="5338" y="2696"/>
                <a:ext cx="45" cy="45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Line 42"/>
              <p:cNvSpPr>
                <a:spLocks noChangeShapeType="1"/>
              </p:cNvSpPr>
              <p:nvPr>
                <p:custDataLst>
                  <p:tags r:id="rId50"/>
                </p:custDataLst>
              </p:nvPr>
            </p:nvSpPr>
            <p:spPr bwMode="auto">
              <a:xfrm>
                <a:off x="3339" y="1805"/>
                <a:ext cx="326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Line 43"/>
              <p:cNvSpPr>
                <a:spLocks noChangeShapeType="1"/>
              </p:cNvSpPr>
              <p:nvPr>
                <p:custDataLst>
                  <p:tags r:id="rId51"/>
                </p:custDataLst>
              </p:nvPr>
            </p:nvSpPr>
            <p:spPr bwMode="auto">
              <a:xfrm>
                <a:off x="2651" y="1805"/>
                <a:ext cx="326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Line 44"/>
              <p:cNvSpPr>
                <a:spLocks noChangeShapeType="1"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2958" y="1805"/>
                <a:ext cx="0" cy="92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Line 45"/>
              <p:cNvSpPr>
                <a:spLocks noChangeShapeType="1"/>
              </p:cNvSpPr>
              <p:nvPr>
                <p:custDataLst>
                  <p:tags r:id="rId53"/>
                </p:custDataLst>
              </p:nvPr>
            </p:nvSpPr>
            <p:spPr bwMode="auto">
              <a:xfrm>
                <a:off x="2958" y="2728"/>
                <a:ext cx="327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Oval 46"/>
              <p:cNvSpPr>
                <a:spLocks noChangeArrowheads="1"/>
              </p:cNvSpPr>
              <p:nvPr>
                <p:custDataLst>
                  <p:tags r:id="rId54"/>
                </p:custDataLst>
              </p:nvPr>
            </p:nvSpPr>
            <p:spPr bwMode="auto">
              <a:xfrm>
                <a:off x="3285" y="2696"/>
                <a:ext cx="45" cy="45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Line 47"/>
              <p:cNvSpPr>
                <a:spLocks noChangeShapeType="1"/>
              </p:cNvSpPr>
              <p:nvPr>
                <p:custDataLst>
                  <p:tags r:id="rId55"/>
                </p:custDataLst>
              </p:nvPr>
            </p:nvSpPr>
            <p:spPr bwMode="auto">
              <a:xfrm>
                <a:off x="4678" y="1805"/>
                <a:ext cx="0" cy="92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Oval 48"/>
              <p:cNvSpPr>
                <a:spLocks noChangeArrowheads="1"/>
              </p:cNvSpPr>
              <p:nvPr>
                <p:custDataLst>
                  <p:tags r:id="rId56"/>
                </p:custDataLst>
              </p:nvPr>
            </p:nvSpPr>
            <p:spPr bwMode="auto">
              <a:xfrm>
                <a:off x="4656" y="2221"/>
                <a:ext cx="45" cy="45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Oval 49"/>
              <p:cNvSpPr>
                <a:spLocks noChangeArrowheads="1"/>
              </p:cNvSpPr>
              <p:nvPr>
                <p:custDataLst>
                  <p:tags r:id="rId57"/>
                </p:custDataLst>
              </p:nvPr>
            </p:nvSpPr>
            <p:spPr bwMode="auto">
              <a:xfrm>
                <a:off x="4992" y="2221"/>
                <a:ext cx="45" cy="45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Oval 50"/>
              <p:cNvSpPr>
                <a:spLocks noChangeArrowheads="1"/>
              </p:cNvSpPr>
              <p:nvPr>
                <p:custDataLst>
                  <p:tags r:id="rId58"/>
                </p:custDataLst>
              </p:nvPr>
            </p:nvSpPr>
            <p:spPr bwMode="auto">
              <a:xfrm>
                <a:off x="3291" y="2221"/>
                <a:ext cx="45" cy="45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Oval 51"/>
              <p:cNvSpPr>
                <a:spLocks noChangeArrowheads="1"/>
              </p:cNvSpPr>
              <p:nvPr>
                <p:custDataLst>
                  <p:tags r:id="rId59"/>
                </p:custDataLst>
              </p:nvPr>
            </p:nvSpPr>
            <p:spPr bwMode="auto">
              <a:xfrm>
                <a:off x="2928" y="2221"/>
                <a:ext cx="45" cy="45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Oval 52"/>
              <p:cNvSpPr>
                <a:spLocks noChangeArrowheads="1"/>
              </p:cNvSpPr>
              <p:nvPr>
                <p:custDataLst>
                  <p:tags r:id="rId60"/>
                </p:custDataLst>
              </p:nvPr>
            </p:nvSpPr>
            <p:spPr bwMode="auto">
              <a:xfrm>
                <a:off x="4985" y="1776"/>
                <a:ext cx="45" cy="45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Oval 53"/>
              <p:cNvSpPr>
                <a:spLocks noChangeArrowheads="1"/>
              </p:cNvSpPr>
              <p:nvPr>
                <p:custDataLst>
                  <p:tags r:id="rId61"/>
                </p:custDataLst>
              </p:nvPr>
            </p:nvSpPr>
            <p:spPr bwMode="auto">
              <a:xfrm>
                <a:off x="3628" y="1776"/>
                <a:ext cx="45" cy="45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Oval 54"/>
              <p:cNvSpPr>
                <a:spLocks noChangeArrowheads="1"/>
              </p:cNvSpPr>
              <p:nvPr>
                <p:custDataLst>
                  <p:tags r:id="rId62"/>
                </p:custDataLst>
              </p:nvPr>
            </p:nvSpPr>
            <p:spPr bwMode="auto">
              <a:xfrm>
                <a:off x="2928" y="1776"/>
                <a:ext cx="45" cy="45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Line 55"/>
              <p:cNvSpPr>
                <a:spLocks noChangeShapeType="1"/>
              </p:cNvSpPr>
              <p:nvPr>
                <p:custDataLst>
                  <p:tags r:id="rId63"/>
                </p:custDataLst>
              </p:nvPr>
            </p:nvSpPr>
            <p:spPr bwMode="auto">
              <a:xfrm flipV="1">
                <a:off x="4334" y="2301"/>
                <a:ext cx="0" cy="4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58" name="Text Box 11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54940" y="2112284"/>
            <a:ext cx="401159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设上述傅里叶级数收敛于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2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0" y="-105727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graphicFrame>
        <p:nvGraphicFramePr>
          <p:cNvPr id="60" name="对象 59"/>
          <p:cNvGraphicFramePr>
            <a:graphicFrameLocks noChangeAspect="1"/>
          </p:cNvGraphicFramePr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3940955023"/>
              </p:ext>
            </p:extLst>
          </p:nvPr>
        </p:nvGraphicFramePr>
        <p:xfrm>
          <a:off x="660082" y="2599606"/>
          <a:ext cx="570230" cy="347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97" name="Equation" r:id="rId108" imgW="15240000" imgH="9448800" progId="Equation.DSMT4">
                  <p:embed/>
                </p:oleObj>
              </mc:Choice>
              <mc:Fallback>
                <p:oleObj name="Equation" r:id="rId108" imgW="15240000" imgH="9448800" progId="Equation.DSMT4">
                  <p:embed/>
                  <p:pic>
                    <p:nvPicPr>
                      <p:cNvPr id="0" name="Picture 1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082" y="2599606"/>
                        <a:ext cx="570230" cy="34734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Rectangle 4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127000" y="21273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graphicFrame>
        <p:nvGraphicFramePr>
          <p:cNvPr id="62" name="对象 61"/>
          <p:cNvGraphicFramePr>
            <a:graphicFrameLocks noChangeAspect="1"/>
          </p:cNvGraphicFramePr>
          <p:nvPr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4278605420"/>
              </p:ext>
            </p:extLst>
          </p:nvPr>
        </p:nvGraphicFramePr>
        <p:xfrm>
          <a:off x="1335149" y="2581690"/>
          <a:ext cx="2399030" cy="381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98" name="Equation" r:id="rId110" imgW="63703200" imgH="10363200" progId="Equation.DSMT4">
                  <p:embed/>
                </p:oleObj>
              </mc:Choice>
              <mc:Fallback>
                <p:oleObj name="Equation" r:id="rId110" imgW="63703200" imgH="10363200" progId="Equation.DSMT4">
                  <p:embed/>
                  <p:pic>
                    <p:nvPicPr>
                      <p:cNvPr id="0" name="Picture 1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5149" y="2581690"/>
                        <a:ext cx="2399030" cy="38163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Rectangle 6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254000" y="228283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sp>
        <p:nvSpPr>
          <p:cNvPr id="64" name="矩形 63"/>
          <p:cNvSpPr/>
          <p:nvPr>
            <p:custDataLst>
              <p:tags r:id="rId21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650C88E3-76EC-42F6-B2EC-217CE4FF88DC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>
                <a:off x="2361565" y="48895"/>
                <a:ext cx="3519170" cy="317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/>
              <a:lstStyle/>
              <a:p>
                <a:pPr algn="ctr">
                  <a:defRPr/>
                </a:pPr>
                <a:r>
                  <a:rPr lang="en-US"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10.3.1</a:t>
                </a:r>
                <a:r>
                  <a:rPr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周期为</a:t>
                </a:r>
                <a:r>
                  <a:rPr lang="en-US"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14:m>
                  <m:oMath xmlns:m="http://schemas.openxmlformats.org/officeDocument/2006/math">
                    <m:r>
                      <a:rPr lang="en-US" sz="1500" b="1" i="1" dirty="0">
                        <a:solidFill>
                          <a:schemeClr val="bg1"/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𝝅</m:t>
                    </m:r>
                  </m:oMath>
                </a14:m>
                <a:r>
                  <a:rPr lang="zh-CN" altLang="en-US" sz="1500" b="1" dirty="0">
                    <a:solidFill>
                      <a:schemeClr val="bg1"/>
                    </a:solidFill>
                    <a:latin typeface="Cambria Math" panose="02040503050406030204" charset="0"/>
                    <a:ea typeface="微软雅黑" panose="020B0503020204020204" pitchFamily="34" charset="-122"/>
                    <a:cs typeface="Cambria Math" panose="02040503050406030204" charset="0"/>
                  </a:rPr>
                  <a:t>的函数展开</a:t>
                </a:r>
                <a:r>
                  <a:rPr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傅里叶级数</a:t>
                </a:r>
              </a:p>
            </p:txBody>
          </p:sp>
        </mc:Choice>
        <mc:Fallback xmlns="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650C88E3-76EC-42F6-B2EC-217CE4FF88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12"/>
                </p:custDataLst>
              </p:nvPr>
            </p:nvSpPr>
            <p:spPr>
              <a:xfrm>
                <a:off x="2361565" y="48895"/>
                <a:ext cx="3519170" cy="317500"/>
              </a:xfrm>
              <a:prstGeom prst="rect">
                <a:avLst/>
              </a:prstGeom>
              <a:blipFill>
                <a:blip r:embed="rId113"/>
                <a:stretch>
                  <a:fillRect t="-3846" b="-230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矩形 126"/>
          <p:cNvSpPr/>
          <p:nvPr>
            <p:custDataLst>
              <p:tags r:id="rId23"/>
            </p:custDataLst>
          </p:nvPr>
        </p:nvSpPr>
        <p:spPr>
          <a:xfrm>
            <a:off x="13335" y="66040"/>
            <a:ext cx="2433955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二.函数展开成傅里叶级数</a:t>
            </a:r>
            <a:endParaRPr lang="zh-CN" altLang="en-US" sz="15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67" name="TextBox 14"/>
          <p:cNvSpPr txBox="1"/>
          <p:nvPr>
            <p:custDataLst>
              <p:tags r:id="rId24"/>
            </p:custDataLst>
          </p:nvPr>
        </p:nvSpPr>
        <p:spPr>
          <a:xfrm>
            <a:off x="2456180" y="56515"/>
            <a:ext cx="1160145" cy="321945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2.收敛定理</a:t>
            </a:r>
            <a:endParaRPr lang="zh-CN" altLang="en-US" sz="15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9" name="矩形 68"/>
          <p:cNvSpPr/>
          <p:nvPr>
            <p:custDataLst>
              <p:tags r:id="rId25"/>
            </p:custDataLst>
          </p:nvPr>
        </p:nvSpPr>
        <p:spPr>
          <a:xfrm>
            <a:off x="5924550" y="47625"/>
            <a:ext cx="3203575" cy="317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10.3.2</a:t>
            </a:r>
            <a:r>
              <a:rPr 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一般周期</a:t>
            </a:r>
            <a:r>
              <a:rPr lang="zh-CN" altLang="en-US" sz="1500" dirty="0">
                <a:solidFill>
                  <a:schemeClr val="bg1"/>
                </a:solidFill>
                <a:latin typeface="Cambria Math" panose="02040503050406030204" charset="0"/>
                <a:ea typeface="微软雅黑" panose="020B0503020204020204" pitchFamily="34" charset="-122"/>
                <a:cs typeface="Cambria Math" panose="02040503050406030204" charset="0"/>
              </a:rPr>
              <a:t>函数的</a:t>
            </a:r>
            <a:r>
              <a:rPr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傅里叶级数</a:t>
            </a:r>
          </a:p>
        </p:txBody>
      </p:sp>
      <p:graphicFrame>
        <p:nvGraphicFramePr>
          <p:cNvPr id="71" name="对象 70">
            <a:extLst>
              <a:ext uri="{FF2B5EF4-FFF2-40B4-BE49-F238E27FC236}">
                <a16:creationId xmlns:a16="http://schemas.microsoft.com/office/drawing/2014/main" id="{9751BF76-9D50-4830-A8C9-B1D44B22C675}"/>
              </a:ext>
            </a:extLst>
          </p:cNvPr>
          <p:cNvGraphicFramePr>
            <a:graphicFrameLocks noChangeAspect="1"/>
          </p:cNvGraphicFramePr>
          <p:nvPr>
            <p:custDataLst>
              <p:tags r:id="rId26"/>
            </p:custDataLst>
            <p:extLst>
              <p:ext uri="{D42A27DB-BD31-4B8C-83A1-F6EECF244321}">
                <p14:modId xmlns:p14="http://schemas.microsoft.com/office/powerpoint/2010/main" val="924729153"/>
              </p:ext>
            </p:extLst>
          </p:nvPr>
        </p:nvGraphicFramePr>
        <p:xfrm>
          <a:off x="376022" y="4197969"/>
          <a:ext cx="2369117" cy="5853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99" name="Equation" r:id="rId114" imgW="80162400" imgH="20116800" progId="Equation.DSMT4">
                  <p:embed/>
                </p:oleObj>
              </mc:Choice>
              <mc:Fallback>
                <p:oleObj name="Equation" r:id="rId114" imgW="80162400" imgH="20116800" progId="Equation.DSMT4">
                  <p:embed/>
                  <p:pic>
                    <p:nvPicPr>
                      <p:cNvPr id="2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5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022" y="4197969"/>
                        <a:ext cx="2369117" cy="58537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对象 71">
            <a:extLst>
              <a:ext uri="{FF2B5EF4-FFF2-40B4-BE49-F238E27FC236}">
                <a16:creationId xmlns:a16="http://schemas.microsoft.com/office/drawing/2014/main" id="{3958473F-3F8D-497E-B069-A57BA54365F7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1863189941"/>
              </p:ext>
            </p:extLst>
          </p:nvPr>
        </p:nvGraphicFramePr>
        <p:xfrm>
          <a:off x="2745139" y="4210444"/>
          <a:ext cx="3452288" cy="5557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0" name="Equation" r:id="rId116" imgW="126796800" imgH="20116800" progId="Equation.DSMT4">
                  <p:embed/>
                </p:oleObj>
              </mc:Choice>
              <mc:Fallback>
                <p:oleObj name="Equation" r:id="rId116" imgW="126796800" imgH="20116800" progId="Equation.DSMT4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5139" y="4210444"/>
                        <a:ext cx="3452288" cy="55578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对象 72">
            <a:extLst>
              <a:ext uri="{FF2B5EF4-FFF2-40B4-BE49-F238E27FC236}">
                <a16:creationId xmlns:a16="http://schemas.microsoft.com/office/drawing/2014/main" id="{5924E1EE-99C0-4187-A416-BE6BCA2B2F07}"/>
              </a:ext>
            </a:extLst>
          </p:cNvPr>
          <p:cNvGraphicFramePr>
            <a:graphicFrameLocks noChangeAspect="1"/>
          </p:cNvGraphicFramePr>
          <p:nvPr>
            <p:custDataLst>
              <p:tags r:id="rId28"/>
            </p:custDataLst>
            <p:extLst>
              <p:ext uri="{D42A27DB-BD31-4B8C-83A1-F6EECF244321}">
                <p14:modId xmlns:p14="http://schemas.microsoft.com/office/powerpoint/2010/main" val="4079605558"/>
              </p:ext>
            </p:extLst>
          </p:nvPr>
        </p:nvGraphicFramePr>
        <p:xfrm>
          <a:off x="618508" y="4843235"/>
          <a:ext cx="1378196" cy="6839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1" name="Equation" r:id="rId118" imgW="55473600" imgH="27432000" progId="Equation.DSMT4">
                  <p:embed/>
                </p:oleObj>
              </mc:Choice>
              <mc:Fallback>
                <p:oleObj name="Equation" r:id="rId118" imgW="55473600" imgH="27432000" progId="Equation.DSMT4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508" y="4843235"/>
                        <a:ext cx="1378196" cy="68391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对象 73">
            <a:extLst>
              <a:ext uri="{FF2B5EF4-FFF2-40B4-BE49-F238E27FC236}">
                <a16:creationId xmlns:a16="http://schemas.microsoft.com/office/drawing/2014/main" id="{9950D727-0CCD-4F2A-954E-D4CFF73FA614}"/>
              </a:ext>
            </a:extLst>
          </p:cNvPr>
          <p:cNvGraphicFramePr>
            <a:graphicFrameLocks noChangeAspect="1"/>
          </p:cNvGraphicFramePr>
          <p:nvPr>
            <p:custDataLst>
              <p:tags r:id="rId29"/>
            </p:custDataLst>
            <p:extLst>
              <p:ext uri="{D42A27DB-BD31-4B8C-83A1-F6EECF244321}">
                <p14:modId xmlns:p14="http://schemas.microsoft.com/office/powerpoint/2010/main" val="2414172382"/>
              </p:ext>
            </p:extLst>
          </p:nvPr>
        </p:nvGraphicFramePr>
        <p:xfrm>
          <a:off x="2082429" y="4843235"/>
          <a:ext cx="1461958" cy="6839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2" name="Equation" r:id="rId120" imgW="58826400" imgH="27432000" progId="Equation.DSMT4">
                  <p:embed/>
                </p:oleObj>
              </mc:Choice>
              <mc:Fallback>
                <p:oleObj name="Equation" r:id="rId120" imgW="58826400" imgH="27432000" progId="Equation.DSMT4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2429" y="4843235"/>
                        <a:ext cx="1461958" cy="68391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对象 74">
            <a:extLst>
              <a:ext uri="{FF2B5EF4-FFF2-40B4-BE49-F238E27FC236}">
                <a16:creationId xmlns:a16="http://schemas.microsoft.com/office/drawing/2014/main" id="{EF2CC47D-E376-4890-86FF-E85AC4C6063F}"/>
              </a:ext>
            </a:extLst>
          </p:cNvPr>
          <p:cNvGraphicFramePr>
            <a:graphicFrameLocks noChangeAspect="1"/>
          </p:cNvGraphicFramePr>
          <p:nvPr>
            <p:custDataLst>
              <p:tags r:id="rId30"/>
            </p:custDataLst>
            <p:extLst>
              <p:ext uri="{D42A27DB-BD31-4B8C-83A1-F6EECF244321}">
                <p14:modId xmlns:p14="http://schemas.microsoft.com/office/powerpoint/2010/main" val="4269225158"/>
              </p:ext>
            </p:extLst>
          </p:nvPr>
        </p:nvGraphicFramePr>
        <p:xfrm>
          <a:off x="3626315" y="4940921"/>
          <a:ext cx="1409283" cy="5060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3" name="Equation" r:id="rId122" imgW="56692800" imgH="20116800" progId="Equation.DSMT4">
                  <p:embed/>
                </p:oleObj>
              </mc:Choice>
              <mc:Fallback>
                <p:oleObj name="Equation" r:id="rId122" imgW="56692800" imgH="20116800" progId="Equation.DSMT4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6315" y="4940921"/>
                        <a:ext cx="1409283" cy="50602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对象 75">
            <a:extLst>
              <a:ext uri="{FF2B5EF4-FFF2-40B4-BE49-F238E27FC236}">
                <a16:creationId xmlns:a16="http://schemas.microsoft.com/office/drawing/2014/main" id="{2E207F69-F84C-4009-8138-38B819A47842}"/>
              </a:ext>
            </a:extLst>
          </p:cNvPr>
          <p:cNvGraphicFramePr>
            <a:graphicFrameLocks noChangeAspect="1"/>
          </p:cNvGraphicFramePr>
          <p:nvPr>
            <p:custDataLst>
              <p:tags r:id="rId31"/>
            </p:custDataLst>
            <p:extLst>
              <p:ext uri="{D42A27DB-BD31-4B8C-83A1-F6EECF244321}">
                <p14:modId xmlns:p14="http://schemas.microsoft.com/office/powerpoint/2010/main" val="171010870"/>
              </p:ext>
            </p:extLst>
          </p:nvPr>
        </p:nvGraphicFramePr>
        <p:xfrm>
          <a:off x="5086612" y="4914456"/>
          <a:ext cx="1555362" cy="5589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4" name="Equation" r:id="rId124" imgW="56692800" imgH="20116800" progId="Equation.DSMT4">
                  <p:embed/>
                </p:oleObj>
              </mc:Choice>
              <mc:Fallback>
                <p:oleObj name="Equation" r:id="rId124" imgW="56692800" imgH="20116800" progId="Equation.DSMT4">
                  <p:embed/>
                  <p:pic>
                    <p:nvPicPr>
                      <p:cNvPr id="7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6612" y="4914456"/>
                        <a:ext cx="1555362" cy="55895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对象 76">
            <a:extLst>
              <a:ext uri="{FF2B5EF4-FFF2-40B4-BE49-F238E27FC236}">
                <a16:creationId xmlns:a16="http://schemas.microsoft.com/office/drawing/2014/main" id="{EF21CE17-47E4-4888-8880-EC747A5B9ACF}"/>
              </a:ext>
            </a:extLst>
          </p:cNvPr>
          <p:cNvGraphicFramePr>
            <a:graphicFrameLocks noChangeAspect="1"/>
          </p:cNvGraphicFramePr>
          <p:nvPr>
            <p:custDataLst>
              <p:tags r:id="rId32"/>
            </p:custDataLst>
            <p:extLst>
              <p:ext uri="{D42A27DB-BD31-4B8C-83A1-F6EECF244321}">
                <p14:modId xmlns:p14="http://schemas.microsoft.com/office/powerpoint/2010/main" val="3483529740"/>
              </p:ext>
            </p:extLst>
          </p:nvPr>
        </p:nvGraphicFramePr>
        <p:xfrm>
          <a:off x="6660262" y="4843235"/>
          <a:ext cx="485741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5" name="Equation" r:id="rId126" imgW="780415" imgH="1159510" progId="Equation.3">
                  <p:embed/>
                </p:oleObj>
              </mc:Choice>
              <mc:Fallback>
                <p:oleObj name="Equation" r:id="rId126" imgW="780415" imgH="1159510" progId="Equation.3">
                  <p:embed/>
                  <p:pic>
                    <p:nvPicPr>
                      <p:cNvPr id="8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0262" y="4843235"/>
                        <a:ext cx="485741" cy="7239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对象 77">
            <a:extLst>
              <a:ext uri="{FF2B5EF4-FFF2-40B4-BE49-F238E27FC236}">
                <a16:creationId xmlns:a16="http://schemas.microsoft.com/office/drawing/2014/main" id="{ED13551A-AD2E-4CB6-8E51-0A7C66E60127}"/>
              </a:ext>
            </a:extLst>
          </p:cNvPr>
          <p:cNvGraphicFramePr>
            <a:graphicFrameLocks noChangeAspect="1"/>
          </p:cNvGraphicFramePr>
          <p:nvPr>
            <p:custDataLst>
              <p:tags r:id="rId33"/>
            </p:custDataLst>
            <p:extLst>
              <p:ext uri="{D42A27DB-BD31-4B8C-83A1-F6EECF244321}">
                <p14:modId xmlns:p14="http://schemas.microsoft.com/office/powerpoint/2010/main" val="843021054"/>
              </p:ext>
            </p:extLst>
          </p:nvPr>
        </p:nvGraphicFramePr>
        <p:xfrm>
          <a:off x="6982454" y="4561833"/>
          <a:ext cx="401187" cy="5557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6" name="Equation" r:id="rId128" imgW="14630400" imgH="20116800" progId="Equation.DSMT4">
                  <p:embed/>
                </p:oleObj>
              </mc:Choice>
              <mc:Fallback>
                <p:oleObj name="Equation" r:id="rId128" imgW="14630400" imgH="20116800" progId="Equation.DSMT4">
                  <p:embed/>
                  <p:pic>
                    <p:nvPicPr>
                      <p:cNvPr id="9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2454" y="4561833"/>
                        <a:ext cx="401187" cy="55578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对象 78">
            <a:extLst>
              <a:ext uri="{FF2B5EF4-FFF2-40B4-BE49-F238E27FC236}">
                <a16:creationId xmlns:a16="http://schemas.microsoft.com/office/drawing/2014/main" id="{624DD7AA-8EDB-4766-B0DD-12EF698E3362}"/>
              </a:ext>
            </a:extLst>
          </p:cNvPr>
          <p:cNvGraphicFramePr>
            <a:graphicFrameLocks noChangeAspect="1"/>
          </p:cNvGraphicFramePr>
          <p:nvPr>
            <p:custDataLst>
              <p:tags r:id="rId34"/>
            </p:custDataLst>
            <p:extLst>
              <p:ext uri="{D42A27DB-BD31-4B8C-83A1-F6EECF244321}">
                <p14:modId xmlns:p14="http://schemas.microsoft.com/office/powerpoint/2010/main" val="579723783"/>
              </p:ext>
            </p:extLst>
          </p:nvPr>
        </p:nvGraphicFramePr>
        <p:xfrm>
          <a:off x="7061061" y="5336710"/>
          <a:ext cx="244280" cy="261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" name="Equation" r:id="rId130" imgW="423545" imgH="445770" progId="Equation.3">
                  <p:embed/>
                </p:oleObj>
              </mc:Choice>
              <mc:Fallback>
                <p:oleObj name="Equation" r:id="rId130" imgW="423545" imgH="445770" progId="Equation.3">
                  <p:embed/>
                  <p:pic>
                    <p:nvPicPr>
                      <p:cNvPr id="1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1061" y="5336710"/>
                        <a:ext cx="244280" cy="26111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对象 79">
            <a:extLst>
              <a:ext uri="{FF2B5EF4-FFF2-40B4-BE49-F238E27FC236}">
                <a16:creationId xmlns:a16="http://schemas.microsoft.com/office/drawing/2014/main" id="{D9D7B688-6C2E-4392-8215-48EAE8149699}"/>
              </a:ext>
            </a:extLst>
          </p:cNvPr>
          <p:cNvGraphicFramePr>
            <a:graphicFrameLocks noChangeAspect="1"/>
          </p:cNvGraphicFramePr>
          <p:nvPr>
            <p:custDataLst>
              <p:tags r:id="rId35"/>
            </p:custDataLst>
            <p:extLst>
              <p:ext uri="{D42A27DB-BD31-4B8C-83A1-F6EECF244321}">
                <p14:modId xmlns:p14="http://schemas.microsoft.com/office/powerpoint/2010/main" val="2934813066"/>
              </p:ext>
            </p:extLst>
          </p:nvPr>
        </p:nvGraphicFramePr>
        <p:xfrm>
          <a:off x="7442410" y="4758368"/>
          <a:ext cx="1325568" cy="27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8" name="Equation" r:id="rId132" imgW="2832100" imgH="490855" progId="Equation.3">
                  <p:embed/>
                </p:oleObj>
              </mc:Choice>
              <mc:Fallback>
                <p:oleObj name="Equation" r:id="rId132" imgW="2832100" imgH="490855" progId="Equation.3">
                  <p:embed/>
                  <p:pic>
                    <p:nvPicPr>
                      <p:cNvPr id="11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2410" y="4758368"/>
                        <a:ext cx="1325568" cy="2769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对象 80">
            <a:extLst>
              <a:ext uri="{FF2B5EF4-FFF2-40B4-BE49-F238E27FC236}">
                <a16:creationId xmlns:a16="http://schemas.microsoft.com/office/drawing/2014/main" id="{9D9AF737-19DD-4E60-A824-48FB0BC200BD}"/>
              </a:ext>
            </a:extLst>
          </p:cNvPr>
          <p:cNvGraphicFramePr>
            <a:graphicFrameLocks noChangeAspect="1"/>
          </p:cNvGraphicFramePr>
          <p:nvPr>
            <p:custDataLst>
              <p:tags r:id="rId36"/>
            </p:custDataLst>
            <p:extLst>
              <p:ext uri="{D42A27DB-BD31-4B8C-83A1-F6EECF244321}">
                <p14:modId xmlns:p14="http://schemas.microsoft.com/office/powerpoint/2010/main" val="3242441678"/>
              </p:ext>
            </p:extLst>
          </p:nvPr>
        </p:nvGraphicFramePr>
        <p:xfrm>
          <a:off x="7441771" y="5324588"/>
          <a:ext cx="1465561" cy="2434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9" name="Equation" r:id="rId134" imgW="2943860" imgH="490855" progId="Equation.3">
                  <p:embed/>
                </p:oleObj>
              </mc:Choice>
              <mc:Fallback>
                <p:oleObj name="Equation" r:id="rId134" imgW="2943860" imgH="490855" progId="Equation.3">
                  <p:embed/>
                  <p:pic>
                    <p:nvPicPr>
                      <p:cNvPr id="12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1771" y="5324588"/>
                        <a:ext cx="1465561" cy="24340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对象 81">
            <a:extLst>
              <a:ext uri="{FF2B5EF4-FFF2-40B4-BE49-F238E27FC236}">
                <a16:creationId xmlns:a16="http://schemas.microsoft.com/office/drawing/2014/main" id="{EB3FCEE2-C93B-47DB-830F-091BC975519A}"/>
              </a:ext>
            </a:extLst>
          </p:cNvPr>
          <p:cNvGraphicFramePr>
            <a:graphicFrameLocks noChangeAspect="1"/>
          </p:cNvGraphicFramePr>
          <p:nvPr>
            <p:custDataLst>
              <p:tags r:id="rId37"/>
            </p:custDataLst>
            <p:extLst>
              <p:ext uri="{D42A27DB-BD31-4B8C-83A1-F6EECF244321}">
                <p14:modId xmlns:p14="http://schemas.microsoft.com/office/powerpoint/2010/main" val="4072193710"/>
              </p:ext>
            </p:extLst>
          </p:nvPr>
        </p:nvGraphicFramePr>
        <p:xfrm>
          <a:off x="245613" y="5680072"/>
          <a:ext cx="2005847" cy="5853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0" name="Equation" r:id="rId136" imgW="69799200" imgH="20116800" progId="Equation.DSMT4">
                  <p:embed/>
                </p:oleObj>
              </mc:Choice>
              <mc:Fallback>
                <p:oleObj name="Equation" r:id="rId136" imgW="69799200" imgH="20116800" progId="Equation.DSMT4">
                  <p:embed/>
                  <p:pic>
                    <p:nvPicPr>
                      <p:cNvPr id="13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613" y="5680072"/>
                        <a:ext cx="2005847" cy="58537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对象 82">
            <a:extLst>
              <a:ext uri="{FF2B5EF4-FFF2-40B4-BE49-F238E27FC236}">
                <a16:creationId xmlns:a16="http://schemas.microsoft.com/office/drawing/2014/main" id="{F7C0EE0E-A8C0-4C36-B5F3-A96DDC1D4BFD}"/>
              </a:ext>
            </a:extLst>
          </p:cNvPr>
          <p:cNvGraphicFramePr>
            <a:graphicFrameLocks noChangeAspect="1"/>
          </p:cNvGraphicFramePr>
          <p:nvPr>
            <p:custDataLst>
              <p:tags r:id="rId38"/>
            </p:custDataLst>
            <p:extLst>
              <p:ext uri="{D42A27DB-BD31-4B8C-83A1-F6EECF244321}">
                <p14:modId xmlns:p14="http://schemas.microsoft.com/office/powerpoint/2010/main" val="2645808713"/>
              </p:ext>
            </p:extLst>
          </p:nvPr>
        </p:nvGraphicFramePr>
        <p:xfrm>
          <a:off x="2251460" y="5723443"/>
          <a:ext cx="840356" cy="5166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1" name="Equation" r:id="rId138" imgW="1605915" imgH="981075" progId="Equation.3">
                  <p:embed/>
                </p:oleObj>
              </mc:Choice>
              <mc:Fallback>
                <p:oleObj name="Equation" r:id="rId138" imgW="1605915" imgH="981075" progId="Equation.3">
                  <p:embed/>
                  <p:pic>
                    <p:nvPicPr>
                      <p:cNvPr id="14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1460" y="5723443"/>
                        <a:ext cx="840356" cy="51663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对象 83">
            <a:extLst>
              <a:ext uri="{FF2B5EF4-FFF2-40B4-BE49-F238E27FC236}">
                <a16:creationId xmlns:a16="http://schemas.microsoft.com/office/drawing/2014/main" id="{A701FD8E-AA72-474C-AE76-92E2B9E3524F}"/>
              </a:ext>
            </a:extLst>
          </p:cNvPr>
          <p:cNvGraphicFramePr>
            <a:graphicFrameLocks noChangeAspect="1"/>
          </p:cNvGraphicFramePr>
          <p:nvPr>
            <p:custDataLst>
              <p:tags r:id="rId39"/>
            </p:custDataLst>
            <p:extLst>
              <p:ext uri="{D42A27DB-BD31-4B8C-83A1-F6EECF244321}">
                <p14:modId xmlns:p14="http://schemas.microsoft.com/office/powerpoint/2010/main" val="1391612711"/>
              </p:ext>
            </p:extLst>
          </p:nvPr>
        </p:nvGraphicFramePr>
        <p:xfrm>
          <a:off x="3156194" y="5723443"/>
          <a:ext cx="2398910" cy="5166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2" name="Equation" r:id="rId140" imgW="4616450" imgH="981075" progId="Equation.3">
                  <p:embed/>
                </p:oleObj>
              </mc:Choice>
              <mc:Fallback>
                <p:oleObj name="Equation" r:id="rId140" imgW="4616450" imgH="981075" progId="Equation.3">
                  <p:embed/>
                  <p:pic>
                    <p:nvPicPr>
                      <p:cNvPr id="15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6194" y="5723443"/>
                        <a:ext cx="2398910" cy="51663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对象 84">
            <a:extLst>
              <a:ext uri="{FF2B5EF4-FFF2-40B4-BE49-F238E27FC236}">
                <a16:creationId xmlns:a16="http://schemas.microsoft.com/office/drawing/2014/main" id="{9B24A12A-0761-439D-94A1-6ACC0D5F7933}"/>
              </a:ext>
            </a:extLst>
          </p:cNvPr>
          <p:cNvGraphicFramePr>
            <a:graphicFrameLocks noChangeAspect="1"/>
          </p:cNvGraphicFramePr>
          <p:nvPr>
            <p:custDataLst>
              <p:tags r:id="rId40"/>
            </p:custDataLst>
            <p:extLst>
              <p:ext uri="{D42A27DB-BD31-4B8C-83A1-F6EECF244321}">
                <p14:modId xmlns:p14="http://schemas.microsoft.com/office/powerpoint/2010/main" val="3787660189"/>
              </p:ext>
            </p:extLst>
          </p:nvPr>
        </p:nvGraphicFramePr>
        <p:xfrm>
          <a:off x="5444888" y="5749907"/>
          <a:ext cx="246731" cy="4196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3" name="Equation" r:id="rId142" imgW="133985" imgH="245110" progId="Equation.3">
                  <p:embed/>
                </p:oleObj>
              </mc:Choice>
              <mc:Fallback>
                <p:oleObj name="Equation" r:id="rId142" imgW="133985" imgH="245110" progId="Equation.3">
                  <p:embed/>
                  <p:pic>
                    <p:nvPicPr>
                      <p:cNvPr id="18" name="对象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4888" y="5749907"/>
                        <a:ext cx="246731" cy="41966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对象 85">
            <a:extLst>
              <a:ext uri="{FF2B5EF4-FFF2-40B4-BE49-F238E27FC236}">
                <a16:creationId xmlns:a16="http://schemas.microsoft.com/office/drawing/2014/main" id="{D2A709D8-1D79-4830-8B99-855EC837F491}"/>
              </a:ext>
            </a:extLst>
          </p:cNvPr>
          <p:cNvGraphicFramePr>
            <a:graphicFrameLocks noChangeAspect="1"/>
          </p:cNvGraphicFramePr>
          <p:nvPr>
            <p:custDataLst>
              <p:tags r:id="rId41"/>
            </p:custDataLst>
            <p:extLst>
              <p:ext uri="{D42A27DB-BD31-4B8C-83A1-F6EECF244321}">
                <p14:modId xmlns:p14="http://schemas.microsoft.com/office/powerpoint/2010/main" val="265860759"/>
              </p:ext>
            </p:extLst>
          </p:nvPr>
        </p:nvGraphicFramePr>
        <p:xfrm>
          <a:off x="5735255" y="5846195"/>
          <a:ext cx="3293233" cy="28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4" name="Equation" r:id="rId144" imgW="124663200" imgH="9448800" progId="Equation.DSMT4">
                  <p:embed/>
                </p:oleObj>
              </mc:Choice>
              <mc:Fallback>
                <p:oleObj name="Equation" r:id="rId144" imgW="124663200" imgH="9448800" progId="Equation.DSMT4">
                  <p:embed/>
                  <p:pic>
                    <p:nvPicPr>
                      <p:cNvPr id="19" name="对象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5255" y="5846195"/>
                        <a:ext cx="3293233" cy="2806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500"/>
                            </p:stCondLst>
                            <p:childTnLst>
                              <p:par>
                                <p:cTn id="1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000"/>
                            </p:stCondLst>
                            <p:childTnLst>
                              <p:par>
                                <p:cTn id="1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"/>
                            </p:stCondLst>
                            <p:childTnLst>
                              <p:par>
                                <p:cTn id="1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3" grpId="0" autoUpdateAnimBg="0"/>
      <p:bldP spid="4" grpId="0" autoUpdateAnimBg="0"/>
      <p:bldP spid="7" grpId="0" autoUpdateAnimBg="0"/>
      <p:bldP spid="11" grpId="0" autoUpdateAnimBg="0"/>
      <p:bldP spid="58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: 圆角 37"/>
          <p:cNvSpPr/>
          <p:nvPr>
            <p:custDataLst>
              <p:tags r:id="rId2"/>
            </p:custDataLst>
          </p:nvPr>
        </p:nvSpPr>
        <p:spPr>
          <a:xfrm>
            <a:off x="18108" y="438824"/>
            <a:ext cx="9110017" cy="178933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灯片编号占位符 1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13</a:t>
            </a:fld>
            <a:endParaRPr lang="en-US" altLang="zh-CN" dirty="0"/>
          </a:p>
        </p:txBody>
      </p:sp>
      <p:sp>
        <p:nvSpPr>
          <p:cNvPr id="17" name="椭圆 16"/>
          <p:cNvSpPr/>
          <p:nvPr>
            <p:custDataLst>
              <p:tags r:id="rId4"/>
            </p:custDataLst>
          </p:nvPr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6" name="Object 6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468199270"/>
              </p:ext>
            </p:extLst>
          </p:nvPr>
        </p:nvGraphicFramePr>
        <p:xfrm>
          <a:off x="1340731" y="460072"/>
          <a:ext cx="2125319" cy="598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70" name="Equation" r:id="rId76" imgW="86563200" imgH="24384000" progId="Equation.DSMT4">
                  <p:embed/>
                </p:oleObj>
              </mc:Choice>
              <mc:Fallback>
                <p:oleObj name="Equation" r:id="rId76" imgW="86563200" imgH="24384000" progId="Equation.DSMT4">
                  <p:embed/>
                  <p:pic>
                    <p:nvPicPr>
                      <p:cNvPr id="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0731" y="460072"/>
                        <a:ext cx="2125319" cy="598476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18356" y="980420"/>
            <a:ext cx="38186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展成傅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里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叶级数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grpSp>
        <p:nvGrpSpPr>
          <p:cNvPr id="12" name="Group 12"/>
          <p:cNvGrpSpPr/>
          <p:nvPr/>
        </p:nvGrpSpPr>
        <p:grpSpPr bwMode="auto">
          <a:xfrm>
            <a:off x="4603699" y="404318"/>
            <a:ext cx="4186237" cy="1787001"/>
            <a:chOff x="2640" y="1593"/>
            <a:chExt cx="2928" cy="1250"/>
          </a:xfrm>
        </p:grpSpPr>
        <p:graphicFrame>
          <p:nvGraphicFramePr>
            <p:cNvPr id="13" name="Object 13"/>
            <p:cNvGraphicFramePr>
              <a:graphicFrameLocks noChangeAspect="1"/>
            </p:cNvGraphicFramePr>
            <p:nvPr>
              <p:custDataLst>
                <p:tags r:id="rId69"/>
              </p:custDataLst>
            </p:nvPr>
          </p:nvGraphicFramePr>
          <p:xfrm>
            <a:off x="3994" y="2220"/>
            <a:ext cx="200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371" name="公式" r:id="rId78" imgW="144780" imgH="167005" progId="Equation.3">
                    <p:embed/>
                  </p:oleObj>
                </mc:Choice>
                <mc:Fallback>
                  <p:oleObj name="公式" r:id="rId78" imgW="144780" imgH="167005" progId="Equation.3">
                    <p:embed/>
                    <p:pic>
                      <p:nvPicPr>
                        <p:cNvPr id="13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94" y="2220"/>
                          <a:ext cx="200" cy="223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4"/>
            <p:cNvGraphicFramePr>
              <a:graphicFrameLocks noChangeAspect="1"/>
            </p:cNvGraphicFramePr>
            <p:nvPr>
              <p:custDataLst>
                <p:tags r:id="rId70"/>
              </p:custDataLst>
            </p:nvPr>
          </p:nvGraphicFramePr>
          <p:xfrm>
            <a:off x="4009" y="1593"/>
            <a:ext cx="169" cy="1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372" name="公式" r:id="rId80" imgW="167005" imgH="189865" progId="Equation.3">
                    <p:embed/>
                  </p:oleObj>
                </mc:Choice>
                <mc:Fallback>
                  <p:oleObj name="公式" r:id="rId80" imgW="167005" imgH="189865" progId="Equation.3">
                    <p:embed/>
                    <p:pic>
                      <p:nvPicPr>
                        <p:cNvPr id="14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09" y="1593"/>
                          <a:ext cx="169" cy="197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5"/>
            <p:cNvGraphicFramePr>
              <a:graphicFrameLocks noChangeAspect="1"/>
            </p:cNvGraphicFramePr>
            <p:nvPr>
              <p:custDataLst>
                <p:tags r:id="rId71"/>
              </p:custDataLst>
            </p:nvPr>
          </p:nvGraphicFramePr>
          <p:xfrm>
            <a:off x="5399" y="2256"/>
            <a:ext cx="169" cy="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373" name="Equation" r:id="rId82" imgW="144780" imgH="167005" progId="Equation.DSMT4">
                    <p:embed/>
                  </p:oleObj>
                </mc:Choice>
                <mc:Fallback>
                  <p:oleObj name="Equation" r:id="rId82" imgW="144780" imgH="167005" progId="Equation.DSMT4">
                    <p:embed/>
                    <p:pic>
                      <p:nvPicPr>
                        <p:cNvPr id="15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99" y="2256"/>
                          <a:ext cx="169" cy="188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Line 16"/>
            <p:cNvSpPr>
              <a:spLocks noChangeShapeType="1"/>
            </p:cNvSpPr>
            <p:nvPr>
              <p:custDataLst>
                <p:tags r:id="rId72"/>
              </p:custDataLst>
            </p:nvPr>
          </p:nvSpPr>
          <p:spPr bwMode="auto">
            <a:xfrm>
              <a:off x="2640" y="2246"/>
              <a:ext cx="28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Line 17"/>
            <p:cNvSpPr>
              <a:spLocks noChangeShapeType="1"/>
            </p:cNvSpPr>
            <p:nvPr>
              <p:custDataLst>
                <p:tags r:id="rId73"/>
              </p:custDataLst>
            </p:nvPr>
          </p:nvSpPr>
          <p:spPr bwMode="auto">
            <a:xfrm flipV="1">
              <a:off x="4004" y="1632"/>
              <a:ext cx="0" cy="12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Group 18"/>
          <p:cNvGrpSpPr/>
          <p:nvPr/>
        </p:nvGrpSpPr>
        <p:grpSpPr bwMode="auto">
          <a:xfrm>
            <a:off x="5767648" y="529206"/>
            <a:ext cx="1289868" cy="1649413"/>
            <a:chOff x="3454" y="1680"/>
            <a:chExt cx="902" cy="1154"/>
          </a:xfrm>
        </p:grpSpPr>
        <p:graphicFrame>
          <p:nvGraphicFramePr>
            <p:cNvPr id="21" name="Object 19"/>
            <p:cNvGraphicFramePr>
              <a:graphicFrameLocks noChangeAspect="1"/>
            </p:cNvGraphicFramePr>
            <p:nvPr>
              <p:custDataLst>
                <p:tags r:id="rId56"/>
              </p:custDataLst>
            </p:nvPr>
          </p:nvGraphicFramePr>
          <p:xfrm>
            <a:off x="4080" y="2640"/>
            <a:ext cx="240" cy="1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374" name="公式" r:id="rId84" imgW="234315" imgH="189865" progId="Equation.3">
                    <p:embed/>
                  </p:oleObj>
                </mc:Choice>
                <mc:Fallback>
                  <p:oleObj name="公式" r:id="rId84" imgW="234315" imgH="189865" progId="Equation.3">
                    <p:embed/>
                    <p:pic>
                      <p:nvPicPr>
                        <p:cNvPr id="21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0" y="2640"/>
                          <a:ext cx="240" cy="19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Object 20"/>
            <p:cNvGraphicFramePr>
              <a:graphicFrameLocks noChangeAspect="1"/>
            </p:cNvGraphicFramePr>
            <p:nvPr>
              <p:custDataLst>
                <p:tags r:id="rId57"/>
              </p:custDataLst>
            </p:nvPr>
          </p:nvGraphicFramePr>
          <p:xfrm>
            <a:off x="3454" y="2274"/>
            <a:ext cx="227" cy="1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375" name="Equation" r:id="rId86" imgW="10363200" imgH="5486400" progId="Equation.DSMT4">
                    <p:embed/>
                  </p:oleObj>
                </mc:Choice>
                <mc:Fallback>
                  <p:oleObj name="Equation" r:id="rId86" imgW="10363200" imgH="5486400" progId="Equation.DSMT4">
                    <p:embed/>
                    <p:pic>
                      <p:nvPicPr>
                        <p:cNvPr id="22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4" y="2274"/>
                          <a:ext cx="227" cy="12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Line 21"/>
            <p:cNvSpPr>
              <a:spLocks noChangeShapeType="1"/>
            </p:cNvSpPr>
            <p:nvPr>
              <p:custDataLst>
                <p:tags r:id="rId58"/>
              </p:custDataLst>
            </p:nvPr>
          </p:nvSpPr>
          <p:spPr bwMode="auto">
            <a:xfrm>
              <a:off x="4330" y="1805"/>
              <a:ext cx="0" cy="4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Line 22"/>
            <p:cNvSpPr>
              <a:spLocks noChangeShapeType="1"/>
            </p:cNvSpPr>
            <p:nvPr>
              <p:custDataLst>
                <p:tags r:id="rId59"/>
              </p:custDataLst>
            </p:nvPr>
          </p:nvSpPr>
          <p:spPr bwMode="auto">
            <a:xfrm>
              <a:off x="4023" y="1805"/>
              <a:ext cx="326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Line 23"/>
            <p:cNvSpPr>
              <a:spLocks noChangeShapeType="1"/>
            </p:cNvSpPr>
            <p:nvPr>
              <p:custDataLst>
                <p:tags r:id="rId60"/>
              </p:custDataLst>
            </p:nvPr>
          </p:nvSpPr>
          <p:spPr bwMode="auto">
            <a:xfrm>
              <a:off x="3658" y="2274"/>
              <a:ext cx="0" cy="4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Line 24"/>
            <p:cNvSpPr>
              <a:spLocks noChangeShapeType="1"/>
            </p:cNvSpPr>
            <p:nvPr>
              <p:custDataLst>
                <p:tags r:id="rId61"/>
              </p:custDataLst>
            </p:nvPr>
          </p:nvSpPr>
          <p:spPr bwMode="auto">
            <a:xfrm>
              <a:off x="3658" y="2728"/>
              <a:ext cx="326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Oval 25"/>
            <p:cNvSpPr>
              <a:spLocks noChangeArrowheads="1"/>
            </p:cNvSpPr>
            <p:nvPr>
              <p:custDataLst>
                <p:tags r:id="rId62"/>
              </p:custDataLst>
            </p:nvPr>
          </p:nvSpPr>
          <p:spPr bwMode="auto">
            <a:xfrm>
              <a:off x="3974" y="2702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Oval 26"/>
            <p:cNvSpPr>
              <a:spLocks noChangeArrowheads="1"/>
            </p:cNvSpPr>
            <p:nvPr>
              <p:custDataLst>
                <p:tags r:id="rId63"/>
              </p:custDataLst>
            </p:nvPr>
          </p:nvSpPr>
          <p:spPr bwMode="auto">
            <a:xfrm>
              <a:off x="3636" y="2221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Oval 27"/>
            <p:cNvSpPr>
              <a:spLocks noChangeArrowheads="1"/>
            </p:cNvSpPr>
            <p:nvPr>
              <p:custDataLst>
                <p:tags r:id="rId64"/>
              </p:custDataLst>
            </p:nvPr>
          </p:nvSpPr>
          <p:spPr bwMode="auto">
            <a:xfrm>
              <a:off x="4311" y="1775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30" name="Object 28"/>
            <p:cNvGraphicFramePr>
              <a:graphicFrameLocks noChangeAspect="1"/>
            </p:cNvGraphicFramePr>
            <p:nvPr>
              <p:custDataLst>
                <p:tags r:id="rId65"/>
              </p:custDataLst>
            </p:nvPr>
          </p:nvGraphicFramePr>
          <p:xfrm>
            <a:off x="3857" y="1680"/>
            <a:ext cx="127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376" name="公式" r:id="rId88" imgW="100330" imgH="189865" progId="Equation.3">
                    <p:embed/>
                  </p:oleObj>
                </mc:Choice>
                <mc:Fallback>
                  <p:oleObj name="公式" r:id="rId88" imgW="100330" imgH="189865" progId="Equation.3">
                    <p:embed/>
                    <p:pic>
                      <p:nvPicPr>
                        <p:cNvPr id="3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7" y="1680"/>
                          <a:ext cx="127" cy="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Object 29"/>
            <p:cNvGraphicFramePr>
              <a:graphicFrameLocks noChangeAspect="1"/>
            </p:cNvGraphicFramePr>
            <p:nvPr>
              <p:custDataLst>
                <p:tags r:id="rId66"/>
              </p:custDataLst>
            </p:nvPr>
          </p:nvGraphicFramePr>
          <p:xfrm>
            <a:off x="4218" y="2278"/>
            <a:ext cx="116" cy="1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377" name="Equation" r:id="rId90" imgW="5486400" imgH="5486400" progId="Equation.DSMT4">
                    <p:embed/>
                  </p:oleObj>
                </mc:Choice>
                <mc:Fallback>
                  <p:oleObj name="Equation" r:id="rId90" imgW="5486400" imgH="5486400" progId="Equation.DSMT4">
                    <p:embed/>
                    <p:pic>
                      <p:nvPicPr>
                        <p:cNvPr id="31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8" y="2278"/>
                          <a:ext cx="116" cy="116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" name="Oval 30"/>
            <p:cNvSpPr>
              <a:spLocks noChangeArrowheads="1"/>
            </p:cNvSpPr>
            <p:nvPr>
              <p:custDataLst>
                <p:tags r:id="rId67"/>
              </p:custDataLst>
            </p:nvPr>
          </p:nvSpPr>
          <p:spPr bwMode="auto">
            <a:xfrm>
              <a:off x="4311" y="2221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Oval 31"/>
            <p:cNvSpPr>
              <a:spLocks noChangeArrowheads="1"/>
            </p:cNvSpPr>
            <p:nvPr>
              <p:custDataLst>
                <p:tags r:id="rId68"/>
              </p:custDataLst>
            </p:nvPr>
          </p:nvSpPr>
          <p:spPr bwMode="auto">
            <a:xfrm>
              <a:off x="3980" y="2221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4" name="Group 32"/>
          <p:cNvGrpSpPr/>
          <p:nvPr/>
        </p:nvGrpSpPr>
        <p:grpSpPr bwMode="auto">
          <a:xfrm>
            <a:off x="4619574" y="665731"/>
            <a:ext cx="3905250" cy="1379538"/>
            <a:chOff x="2651" y="1776"/>
            <a:chExt cx="2732" cy="965"/>
          </a:xfrm>
        </p:grpSpPr>
        <p:sp>
          <p:nvSpPr>
            <p:cNvPr id="35" name="Oval 33"/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4657" y="2695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6" name="Group 34"/>
            <p:cNvGrpSpPr/>
            <p:nvPr/>
          </p:nvGrpSpPr>
          <p:grpSpPr bwMode="auto">
            <a:xfrm>
              <a:off x="2651" y="1776"/>
              <a:ext cx="2732" cy="965"/>
              <a:chOff x="2651" y="1776"/>
              <a:chExt cx="2732" cy="965"/>
            </a:xfrm>
          </p:grpSpPr>
          <p:sp>
            <p:nvSpPr>
              <p:cNvPr id="37" name="Line 35"/>
              <p:cNvSpPr>
                <a:spLocks noChangeShapeType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3310" y="1805"/>
                <a:ext cx="2" cy="9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Line 36"/>
              <p:cNvSpPr>
                <a:spLocks noChangeShapeType="1"/>
              </p:cNvSpPr>
              <p:nvPr>
                <p:custDataLst>
                  <p:tags r:id="rId36"/>
                </p:custDataLst>
              </p:nvPr>
            </p:nvSpPr>
            <p:spPr bwMode="auto">
              <a:xfrm flipV="1">
                <a:off x="3656" y="1818"/>
                <a:ext cx="0" cy="4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Line 37"/>
              <p:cNvSpPr>
                <a:spLocks noChangeShapeType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4330" y="2728"/>
                <a:ext cx="327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Line 38"/>
              <p:cNvSpPr>
                <a:spLocks noChangeShapeType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4704" y="1805"/>
                <a:ext cx="326" cy="0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Line 39"/>
              <p:cNvSpPr>
                <a:spLocks noChangeShapeType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5011" y="1805"/>
                <a:ext cx="0" cy="92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Line 40"/>
              <p:cNvSpPr>
                <a:spLocks noChangeShapeType="1"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5011" y="2728"/>
                <a:ext cx="327" cy="0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Oval 41"/>
              <p:cNvSpPr>
                <a:spLocks noChangeArrowheads="1"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5338" y="2696"/>
                <a:ext cx="45" cy="45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Line 42"/>
              <p:cNvSpPr>
                <a:spLocks noChangeShapeType="1"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3339" y="1805"/>
                <a:ext cx="326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Line 43"/>
              <p:cNvSpPr>
                <a:spLocks noChangeShapeType="1"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2651" y="1805"/>
                <a:ext cx="326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Line 44"/>
              <p:cNvSpPr>
                <a:spLocks noChangeShapeType="1"/>
              </p:cNvSpPr>
              <p:nvPr>
                <p:custDataLst>
                  <p:tags r:id="rId44"/>
                </p:custDataLst>
              </p:nvPr>
            </p:nvSpPr>
            <p:spPr bwMode="auto">
              <a:xfrm>
                <a:off x="2958" y="1805"/>
                <a:ext cx="0" cy="92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Line 45"/>
              <p:cNvSpPr>
                <a:spLocks noChangeShapeType="1"/>
              </p:cNvSpPr>
              <p:nvPr>
                <p:custDataLst>
                  <p:tags r:id="rId45"/>
                </p:custDataLst>
              </p:nvPr>
            </p:nvSpPr>
            <p:spPr bwMode="auto">
              <a:xfrm>
                <a:off x="2958" y="2728"/>
                <a:ext cx="327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Oval 46"/>
              <p:cNvSpPr>
                <a:spLocks noChangeArrowheads="1"/>
              </p:cNvSpPr>
              <p:nvPr>
                <p:custDataLst>
                  <p:tags r:id="rId46"/>
                </p:custDataLst>
              </p:nvPr>
            </p:nvSpPr>
            <p:spPr bwMode="auto">
              <a:xfrm>
                <a:off x="3285" y="2696"/>
                <a:ext cx="45" cy="45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Line 47"/>
              <p:cNvSpPr>
                <a:spLocks noChangeShapeType="1"/>
              </p:cNvSpPr>
              <p:nvPr>
                <p:custDataLst>
                  <p:tags r:id="rId47"/>
                </p:custDataLst>
              </p:nvPr>
            </p:nvSpPr>
            <p:spPr bwMode="auto">
              <a:xfrm>
                <a:off x="4678" y="1805"/>
                <a:ext cx="0" cy="92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Oval 48"/>
              <p:cNvSpPr>
                <a:spLocks noChangeArrowheads="1"/>
              </p:cNvSpPr>
              <p:nvPr>
                <p:custDataLst>
                  <p:tags r:id="rId48"/>
                </p:custDataLst>
              </p:nvPr>
            </p:nvSpPr>
            <p:spPr bwMode="auto">
              <a:xfrm>
                <a:off x="4656" y="2221"/>
                <a:ext cx="45" cy="45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Oval 49"/>
              <p:cNvSpPr>
                <a:spLocks noChangeArrowheads="1"/>
              </p:cNvSpPr>
              <p:nvPr>
                <p:custDataLst>
                  <p:tags r:id="rId49"/>
                </p:custDataLst>
              </p:nvPr>
            </p:nvSpPr>
            <p:spPr bwMode="auto">
              <a:xfrm>
                <a:off x="4992" y="2221"/>
                <a:ext cx="45" cy="45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Oval 50"/>
              <p:cNvSpPr>
                <a:spLocks noChangeArrowheads="1"/>
              </p:cNvSpPr>
              <p:nvPr>
                <p:custDataLst>
                  <p:tags r:id="rId50"/>
                </p:custDataLst>
              </p:nvPr>
            </p:nvSpPr>
            <p:spPr bwMode="auto">
              <a:xfrm>
                <a:off x="3291" y="2221"/>
                <a:ext cx="45" cy="45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Oval 51"/>
              <p:cNvSpPr>
                <a:spLocks noChangeArrowheads="1"/>
              </p:cNvSpPr>
              <p:nvPr>
                <p:custDataLst>
                  <p:tags r:id="rId51"/>
                </p:custDataLst>
              </p:nvPr>
            </p:nvSpPr>
            <p:spPr bwMode="auto">
              <a:xfrm>
                <a:off x="2928" y="2221"/>
                <a:ext cx="45" cy="45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Oval 52"/>
              <p:cNvSpPr>
                <a:spLocks noChangeArrowheads="1"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4985" y="1776"/>
                <a:ext cx="45" cy="45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Oval 53"/>
              <p:cNvSpPr>
                <a:spLocks noChangeArrowheads="1"/>
              </p:cNvSpPr>
              <p:nvPr>
                <p:custDataLst>
                  <p:tags r:id="rId53"/>
                </p:custDataLst>
              </p:nvPr>
            </p:nvSpPr>
            <p:spPr bwMode="auto">
              <a:xfrm>
                <a:off x="3628" y="1776"/>
                <a:ext cx="45" cy="45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Oval 54"/>
              <p:cNvSpPr>
                <a:spLocks noChangeArrowheads="1"/>
              </p:cNvSpPr>
              <p:nvPr>
                <p:custDataLst>
                  <p:tags r:id="rId54"/>
                </p:custDataLst>
              </p:nvPr>
            </p:nvSpPr>
            <p:spPr bwMode="auto">
              <a:xfrm>
                <a:off x="2928" y="1776"/>
                <a:ext cx="45" cy="45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Line 55"/>
              <p:cNvSpPr>
                <a:spLocks noChangeShapeType="1"/>
              </p:cNvSpPr>
              <p:nvPr>
                <p:custDataLst>
                  <p:tags r:id="rId55"/>
                </p:custDataLst>
              </p:nvPr>
            </p:nvSpPr>
            <p:spPr bwMode="auto">
              <a:xfrm flipV="1">
                <a:off x="4334" y="2301"/>
                <a:ext cx="0" cy="4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58" name="Text Box 1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87333" y="1382354"/>
            <a:ext cx="401159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设上述傅里叶级数收敛于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2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0" y="-105727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graphicFrame>
        <p:nvGraphicFramePr>
          <p:cNvPr id="60" name="对象 59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099606927"/>
              </p:ext>
            </p:extLst>
          </p:nvPr>
        </p:nvGraphicFramePr>
        <p:xfrm>
          <a:off x="692475" y="1869676"/>
          <a:ext cx="570230" cy="347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78" name="Equation" r:id="rId92" imgW="15240000" imgH="9448800" progId="Equation.DSMT4">
                  <p:embed/>
                </p:oleObj>
              </mc:Choice>
              <mc:Fallback>
                <p:oleObj name="Equation" r:id="rId92" imgW="15240000" imgH="9448800" progId="Equation.DSMT4">
                  <p:embed/>
                  <p:pic>
                    <p:nvPicPr>
                      <p:cNvPr id="60" name="对象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475" y="1869676"/>
                        <a:ext cx="570230" cy="34734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Rectangle 4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27000" y="21273"/>
            <a:ext cx="309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 sz="2400"/>
          </a:p>
        </p:txBody>
      </p:sp>
      <p:graphicFrame>
        <p:nvGraphicFramePr>
          <p:cNvPr id="62" name="对象 61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2784968915"/>
              </p:ext>
            </p:extLst>
          </p:nvPr>
        </p:nvGraphicFramePr>
        <p:xfrm>
          <a:off x="1367542" y="1851760"/>
          <a:ext cx="2399030" cy="381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79" name="Equation" r:id="rId94" imgW="63703200" imgH="10363200" progId="Equation.DSMT4">
                  <p:embed/>
                </p:oleObj>
              </mc:Choice>
              <mc:Fallback>
                <p:oleObj name="Equation" r:id="rId94" imgW="63703200" imgH="10363200" progId="Equation.DSMT4">
                  <p:embed/>
                  <p:pic>
                    <p:nvPicPr>
                      <p:cNvPr id="62" name="对象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7542" y="1851760"/>
                        <a:ext cx="2399030" cy="38163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矩形 63"/>
          <p:cNvSpPr/>
          <p:nvPr>
            <p:custDataLst>
              <p:tags r:id="rId12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650C88E3-76EC-42F6-B2EC-217CE4FF88DC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>
                <a:off x="2361565" y="48895"/>
                <a:ext cx="3519170" cy="317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/>
              <a:lstStyle/>
              <a:p>
                <a:pPr algn="ctr">
                  <a:defRPr/>
                </a:pPr>
                <a:r>
                  <a:rPr lang="en-US"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10.3.1</a:t>
                </a:r>
                <a:r>
                  <a:rPr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周期为</a:t>
                </a:r>
                <a:r>
                  <a:rPr lang="en-US"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14:m>
                  <m:oMath xmlns:m="http://schemas.openxmlformats.org/officeDocument/2006/math">
                    <m:r>
                      <a:rPr lang="en-US" sz="1500" b="1" i="1" dirty="0">
                        <a:solidFill>
                          <a:schemeClr val="bg1"/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𝝅</m:t>
                    </m:r>
                  </m:oMath>
                </a14:m>
                <a:r>
                  <a:rPr lang="zh-CN" altLang="en-US" sz="1500" b="1" dirty="0">
                    <a:solidFill>
                      <a:schemeClr val="bg1"/>
                    </a:solidFill>
                    <a:latin typeface="Cambria Math" panose="02040503050406030204" charset="0"/>
                    <a:ea typeface="微软雅黑" panose="020B0503020204020204" pitchFamily="34" charset="-122"/>
                    <a:cs typeface="Cambria Math" panose="02040503050406030204" charset="0"/>
                  </a:rPr>
                  <a:t>的函数展开</a:t>
                </a:r>
                <a:r>
                  <a:rPr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傅里叶级数</a:t>
                </a:r>
              </a:p>
            </p:txBody>
          </p:sp>
        </mc:Choice>
        <mc:Fallback xmlns="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650C88E3-76EC-42F6-B2EC-217CE4FF88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6"/>
                </p:custDataLst>
              </p:nvPr>
            </p:nvSpPr>
            <p:spPr>
              <a:xfrm>
                <a:off x="2361565" y="48895"/>
                <a:ext cx="3519170" cy="317500"/>
              </a:xfrm>
              <a:prstGeom prst="rect">
                <a:avLst/>
              </a:prstGeom>
              <a:blipFill>
                <a:blip r:embed="rId97"/>
                <a:stretch>
                  <a:fillRect t="-3846" b="-230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矩形 126"/>
          <p:cNvSpPr/>
          <p:nvPr>
            <p:custDataLst>
              <p:tags r:id="rId14"/>
            </p:custDataLst>
          </p:nvPr>
        </p:nvSpPr>
        <p:spPr>
          <a:xfrm>
            <a:off x="13335" y="66040"/>
            <a:ext cx="2433955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二.函数展开成傅里叶级数</a:t>
            </a:r>
            <a:endParaRPr lang="zh-CN" altLang="en-US" sz="15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67" name="TextBox 14"/>
          <p:cNvSpPr txBox="1"/>
          <p:nvPr>
            <p:custDataLst>
              <p:tags r:id="rId15"/>
            </p:custDataLst>
          </p:nvPr>
        </p:nvSpPr>
        <p:spPr>
          <a:xfrm>
            <a:off x="2456180" y="56515"/>
            <a:ext cx="1160145" cy="321945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2.收敛定理</a:t>
            </a:r>
            <a:endParaRPr lang="zh-CN" altLang="en-US" sz="15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9" name="矩形 68"/>
          <p:cNvSpPr/>
          <p:nvPr>
            <p:custDataLst>
              <p:tags r:id="rId16"/>
            </p:custDataLst>
          </p:nvPr>
        </p:nvSpPr>
        <p:spPr>
          <a:xfrm>
            <a:off x="5924550" y="47625"/>
            <a:ext cx="3203575" cy="317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10.3.2</a:t>
            </a:r>
            <a:r>
              <a:rPr 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一般周期</a:t>
            </a:r>
            <a:r>
              <a:rPr lang="zh-CN" altLang="en-US" sz="1500" dirty="0">
                <a:solidFill>
                  <a:schemeClr val="bg1"/>
                </a:solidFill>
                <a:latin typeface="Cambria Math" panose="02040503050406030204" charset="0"/>
                <a:ea typeface="微软雅黑" panose="020B0503020204020204" pitchFamily="34" charset="-122"/>
                <a:cs typeface="Cambria Math" panose="02040503050406030204" charset="0"/>
              </a:rPr>
              <a:t>函数的</a:t>
            </a:r>
            <a:r>
              <a:rPr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傅里叶级数</a:t>
            </a:r>
          </a:p>
        </p:txBody>
      </p:sp>
      <p:graphicFrame>
        <p:nvGraphicFramePr>
          <p:cNvPr id="82" name="对象 81">
            <a:extLst>
              <a:ext uri="{FF2B5EF4-FFF2-40B4-BE49-F238E27FC236}">
                <a16:creationId xmlns:a16="http://schemas.microsoft.com/office/drawing/2014/main" id="{EB3FCEE2-C93B-47DB-830F-091BC975519A}"/>
              </a:ext>
            </a:extLst>
          </p:cNvPr>
          <p:cNvGraphicFramePr>
            <a:graphicFrameLocks noChangeAspect="1"/>
          </p:cNvGraphicFramePr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1252655999"/>
              </p:ext>
            </p:extLst>
          </p:nvPr>
        </p:nvGraphicFramePr>
        <p:xfrm>
          <a:off x="229140" y="2300966"/>
          <a:ext cx="2005847" cy="556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80" name="Equation" r:id="rId98" imgW="69799200" imgH="20116800" progId="Equation.DSMT4">
                  <p:embed/>
                </p:oleObj>
              </mc:Choice>
              <mc:Fallback>
                <p:oleObj name="Equation" r:id="rId98" imgW="69799200" imgH="20116800" progId="Equation.DSMT4">
                  <p:embed/>
                  <p:pic>
                    <p:nvPicPr>
                      <p:cNvPr id="82" name="对象 81">
                        <a:extLst>
                          <a:ext uri="{FF2B5EF4-FFF2-40B4-BE49-F238E27FC236}">
                            <a16:creationId xmlns:a16="http://schemas.microsoft.com/office/drawing/2014/main" id="{EB3FCEE2-C93B-47DB-830F-091BC975519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140" y="2300966"/>
                        <a:ext cx="2005847" cy="5562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对象 82">
            <a:extLst>
              <a:ext uri="{FF2B5EF4-FFF2-40B4-BE49-F238E27FC236}">
                <a16:creationId xmlns:a16="http://schemas.microsoft.com/office/drawing/2014/main" id="{F7C0EE0E-A8C0-4C36-B5F3-A96DDC1D4BFD}"/>
              </a:ext>
            </a:extLst>
          </p:cNvPr>
          <p:cNvGraphicFramePr>
            <a:graphicFrameLocks noChangeAspect="1"/>
          </p:cNvGraphicFramePr>
          <p:nvPr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305744044"/>
              </p:ext>
            </p:extLst>
          </p:nvPr>
        </p:nvGraphicFramePr>
        <p:xfrm>
          <a:off x="2234987" y="2300966"/>
          <a:ext cx="904734" cy="548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81" name="Equation" r:id="rId100" imgW="1605915" imgH="981075" progId="Equation.3">
                  <p:embed/>
                </p:oleObj>
              </mc:Choice>
              <mc:Fallback>
                <p:oleObj name="Equation" r:id="rId100" imgW="1605915" imgH="981075" progId="Equation.3">
                  <p:embed/>
                  <p:pic>
                    <p:nvPicPr>
                      <p:cNvPr id="83" name="对象 82">
                        <a:extLst>
                          <a:ext uri="{FF2B5EF4-FFF2-40B4-BE49-F238E27FC236}">
                            <a16:creationId xmlns:a16="http://schemas.microsoft.com/office/drawing/2014/main" id="{F7C0EE0E-A8C0-4C36-B5F3-A96DDC1D4B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4987" y="2300966"/>
                        <a:ext cx="904734" cy="54835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对象 83">
            <a:extLst>
              <a:ext uri="{FF2B5EF4-FFF2-40B4-BE49-F238E27FC236}">
                <a16:creationId xmlns:a16="http://schemas.microsoft.com/office/drawing/2014/main" id="{A701FD8E-AA72-474C-AE76-92E2B9E3524F}"/>
              </a:ext>
            </a:extLst>
          </p:cNvPr>
          <p:cNvGraphicFramePr>
            <a:graphicFrameLocks noChangeAspect="1"/>
          </p:cNvGraphicFramePr>
          <p:nvPr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192189069"/>
              </p:ext>
            </p:extLst>
          </p:nvPr>
        </p:nvGraphicFramePr>
        <p:xfrm>
          <a:off x="3139720" y="2302137"/>
          <a:ext cx="2386123" cy="5627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82" name="Equation" r:id="rId102" imgW="4616450" imgH="981075" progId="Equation.3">
                  <p:embed/>
                </p:oleObj>
              </mc:Choice>
              <mc:Fallback>
                <p:oleObj name="Equation" r:id="rId102" imgW="4616450" imgH="981075" progId="Equation.3">
                  <p:embed/>
                  <p:pic>
                    <p:nvPicPr>
                      <p:cNvPr id="84" name="对象 83">
                        <a:extLst>
                          <a:ext uri="{FF2B5EF4-FFF2-40B4-BE49-F238E27FC236}">
                            <a16:creationId xmlns:a16="http://schemas.microsoft.com/office/drawing/2014/main" id="{A701FD8E-AA72-474C-AE76-92E2B9E352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9720" y="2302137"/>
                        <a:ext cx="2386123" cy="56279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对象 84">
            <a:extLst>
              <a:ext uri="{FF2B5EF4-FFF2-40B4-BE49-F238E27FC236}">
                <a16:creationId xmlns:a16="http://schemas.microsoft.com/office/drawing/2014/main" id="{9B24A12A-0761-439D-94A1-6ACC0D5F7933}"/>
              </a:ext>
            </a:extLst>
          </p:cNvPr>
          <p:cNvGraphicFramePr>
            <a:graphicFrameLocks noChangeAspect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301323623"/>
              </p:ext>
            </p:extLst>
          </p:nvPr>
        </p:nvGraphicFramePr>
        <p:xfrm>
          <a:off x="5428415" y="2311658"/>
          <a:ext cx="246731" cy="5376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83" name="Equation" r:id="rId104" imgW="133985" imgH="245110" progId="Equation.3">
                  <p:embed/>
                </p:oleObj>
              </mc:Choice>
              <mc:Fallback>
                <p:oleObj name="Equation" r:id="rId104" imgW="133985" imgH="245110" progId="Equation.3">
                  <p:embed/>
                  <p:pic>
                    <p:nvPicPr>
                      <p:cNvPr id="85" name="对象 84">
                        <a:extLst>
                          <a:ext uri="{FF2B5EF4-FFF2-40B4-BE49-F238E27FC236}">
                            <a16:creationId xmlns:a16="http://schemas.microsoft.com/office/drawing/2014/main" id="{9B24A12A-0761-439D-94A1-6ACC0D5F79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8415" y="2311658"/>
                        <a:ext cx="246731" cy="537659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对象 85">
            <a:extLst>
              <a:ext uri="{FF2B5EF4-FFF2-40B4-BE49-F238E27FC236}">
                <a16:creationId xmlns:a16="http://schemas.microsoft.com/office/drawing/2014/main" id="{D2A709D8-1D79-4830-8B99-855EC837F491}"/>
              </a:ext>
            </a:extLst>
          </p:cNvPr>
          <p:cNvGraphicFramePr>
            <a:graphicFrameLocks noChangeAspect="1"/>
          </p:cNvGraphicFramePr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2652154689"/>
              </p:ext>
            </p:extLst>
          </p:nvPr>
        </p:nvGraphicFramePr>
        <p:xfrm>
          <a:off x="5767142" y="2449204"/>
          <a:ext cx="3293233" cy="28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84" name="Equation" r:id="rId106" imgW="124663200" imgH="9448800" progId="Equation.DSMT4">
                  <p:embed/>
                </p:oleObj>
              </mc:Choice>
              <mc:Fallback>
                <p:oleObj name="Equation" r:id="rId106" imgW="124663200" imgH="9448800" progId="Equation.DSMT4">
                  <p:embed/>
                  <p:pic>
                    <p:nvPicPr>
                      <p:cNvPr id="86" name="对象 85">
                        <a:extLst>
                          <a:ext uri="{FF2B5EF4-FFF2-40B4-BE49-F238E27FC236}">
                            <a16:creationId xmlns:a16="http://schemas.microsoft.com/office/drawing/2014/main" id="{D2A709D8-1D79-4830-8B99-855EC837F4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7142" y="2449204"/>
                        <a:ext cx="3293233" cy="2806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6072BF6E-F8B7-4C5A-A09E-9ED01E02BFA0}"/>
              </a:ext>
            </a:extLst>
          </p:cNvPr>
          <p:cNvCxnSpPr/>
          <p:nvPr/>
        </p:nvCxnSpPr>
        <p:spPr>
          <a:xfrm>
            <a:off x="45728" y="2864935"/>
            <a:ext cx="91487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1">
            <a:extLst>
              <a:ext uri="{FF2B5EF4-FFF2-40B4-BE49-F238E27FC236}">
                <a16:creationId xmlns:a16="http://schemas.microsoft.com/office/drawing/2014/main" id="{72E9C961-F679-4BF6-B881-AA09B2FA792A}"/>
              </a:ext>
            </a:extLst>
          </p:cNvPr>
          <p:cNvSpPr txBox="1"/>
          <p:nvPr>
            <p:custDataLst>
              <p:tags r:id="rId22"/>
            </p:custDataLst>
          </p:nvPr>
        </p:nvSpPr>
        <p:spPr bwMode="auto">
          <a:xfrm>
            <a:off x="904240" y="2957630"/>
            <a:ext cx="457200" cy="535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tlCol="0"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</a:p>
        </p:txBody>
      </p:sp>
      <p:graphicFrame>
        <p:nvGraphicFramePr>
          <p:cNvPr id="89" name="对象 88">
            <a:extLst>
              <a:ext uri="{FF2B5EF4-FFF2-40B4-BE49-F238E27FC236}">
                <a16:creationId xmlns:a16="http://schemas.microsoft.com/office/drawing/2014/main" id="{C13D11A2-2959-4F30-8B86-10CF2F1B4391}"/>
              </a:ext>
            </a:extLst>
          </p:cNvPr>
          <p:cNvGraphicFramePr>
            <a:graphicFrameLocks noChangeAspect="1"/>
          </p:cNvGraphicFramePr>
          <p:nvPr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1230365114"/>
              </p:ext>
            </p:extLst>
          </p:nvPr>
        </p:nvGraphicFramePr>
        <p:xfrm>
          <a:off x="1337670" y="4232947"/>
          <a:ext cx="1705610" cy="414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85" name="Equation" r:id="rId108" imgW="48158400" imgH="11582400" progId="Equation.DSMT4">
                  <p:embed/>
                </p:oleObj>
              </mc:Choice>
              <mc:Fallback>
                <p:oleObj name="Equation" r:id="rId108" imgW="48158400" imgH="11582400" progId="Equation.DSMT4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7670" y="4232947"/>
                        <a:ext cx="1705610" cy="41465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" name="对象 89">
            <a:extLst>
              <a:ext uri="{FF2B5EF4-FFF2-40B4-BE49-F238E27FC236}">
                <a16:creationId xmlns:a16="http://schemas.microsoft.com/office/drawing/2014/main" id="{043D4915-D375-4E0E-B96C-9DA4215B0E35}"/>
              </a:ext>
            </a:extLst>
          </p:cNvPr>
          <p:cNvGraphicFramePr>
            <a:graphicFrameLocks noChangeAspect="1"/>
          </p:cNvGraphicFramePr>
          <p:nvPr>
            <p:custDataLst>
              <p:tags r:id="rId24"/>
            </p:custDataLst>
            <p:extLst>
              <p:ext uri="{D42A27DB-BD31-4B8C-83A1-F6EECF244321}">
                <p14:modId xmlns:p14="http://schemas.microsoft.com/office/powerpoint/2010/main" val="1971479388"/>
              </p:ext>
            </p:extLst>
          </p:nvPr>
        </p:nvGraphicFramePr>
        <p:xfrm>
          <a:off x="3117151" y="4158173"/>
          <a:ext cx="998347" cy="528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86" name="Equation" r:id="rId110" imgW="36880800" imgH="19812000" progId="Equation.DSMT4">
                  <p:embed/>
                </p:oleObj>
              </mc:Choice>
              <mc:Fallback>
                <p:oleObj name="Equation" r:id="rId110" imgW="36880800" imgH="19812000" progId="Equation.DSMT4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7151" y="4158173"/>
                        <a:ext cx="998347" cy="52816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" name="Text Box 9">
            <a:extLst>
              <a:ext uri="{FF2B5EF4-FFF2-40B4-BE49-F238E27FC236}">
                <a16:creationId xmlns:a16="http://schemas.microsoft.com/office/drawing/2014/main" id="{3ACA412C-667E-45A3-9DED-69FAF310100D}"/>
              </a:ext>
            </a:extLst>
          </p:cNvPr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1496060" y="2968425"/>
            <a:ext cx="2702871" cy="459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根据收敛定理可知</a:t>
            </a:r>
            <a:r>
              <a:rPr lang="en-US" altLang="zh-CN" sz="2400" b="1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</p:txBody>
      </p:sp>
      <p:sp>
        <p:nvSpPr>
          <p:cNvPr id="96" name="Text Box 10">
            <a:extLst>
              <a:ext uri="{FF2B5EF4-FFF2-40B4-BE49-F238E27FC236}">
                <a16:creationId xmlns:a16="http://schemas.microsoft.com/office/drawing/2014/main" id="{B1B3FE89-6C37-49AF-8326-B29A8847A3F2}"/>
              </a:ext>
            </a:extLst>
          </p:cNvPr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6962700" y="3003786"/>
            <a:ext cx="2174875" cy="414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级数收敛于</a:t>
            </a:r>
          </a:p>
        </p:txBody>
      </p:sp>
      <p:graphicFrame>
        <p:nvGraphicFramePr>
          <p:cNvPr id="97" name="Object 11">
            <a:extLst>
              <a:ext uri="{FF2B5EF4-FFF2-40B4-BE49-F238E27FC236}">
                <a16:creationId xmlns:a16="http://schemas.microsoft.com/office/drawing/2014/main" id="{8F67DB35-2978-4FCB-9961-6C7C2A4FC4A2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4011318566"/>
              </p:ext>
            </p:extLst>
          </p:nvPr>
        </p:nvGraphicFramePr>
        <p:xfrm>
          <a:off x="3939637" y="3497994"/>
          <a:ext cx="912937" cy="5363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87" name="Equation" r:id="rId112" imgW="1694815" imgH="992505" progId="Equation.3">
                  <p:embed/>
                </p:oleObj>
              </mc:Choice>
              <mc:Fallback>
                <p:oleObj name="Equation" r:id="rId112" imgW="1694815" imgH="992505" progId="Equation.3">
                  <p:embed/>
                  <p:pic>
                    <p:nvPicPr>
                      <p:cNvPr id="4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9637" y="3497994"/>
                        <a:ext cx="912937" cy="53632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Object 76">
            <a:extLst>
              <a:ext uri="{FF2B5EF4-FFF2-40B4-BE49-F238E27FC236}">
                <a16:creationId xmlns:a16="http://schemas.microsoft.com/office/drawing/2014/main" id="{C88BCE65-A76C-4F05-B01D-BEC60B27F959}"/>
              </a:ext>
            </a:extLst>
          </p:cNvPr>
          <p:cNvGraphicFramePr>
            <a:graphicFrameLocks noChangeAspect="1"/>
          </p:cNvGraphicFramePr>
          <p:nvPr>
            <p:custDataLst>
              <p:tags r:id="rId28"/>
            </p:custDataLst>
            <p:extLst>
              <p:ext uri="{D42A27DB-BD31-4B8C-83A1-F6EECF244321}">
                <p14:modId xmlns:p14="http://schemas.microsoft.com/office/powerpoint/2010/main" val="3758962147"/>
              </p:ext>
            </p:extLst>
          </p:nvPr>
        </p:nvGraphicFramePr>
        <p:xfrm>
          <a:off x="4198931" y="3083565"/>
          <a:ext cx="2875956" cy="316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88" name="Equation" r:id="rId114" imgW="94183200" imgH="10363200" progId="Equation.DSMT4">
                  <p:embed/>
                </p:oleObj>
              </mc:Choice>
              <mc:Fallback>
                <p:oleObj name="Equation" r:id="rId114" imgW="94183200" imgH="10363200" progId="Equation.DSMT4">
                  <p:embed/>
                  <p:pic>
                    <p:nvPicPr>
                      <p:cNvPr id="43" name="Object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5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8931" y="3083565"/>
                        <a:ext cx="2875956" cy="31661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" name="TextBox 12291">
            <a:extLst>
              <a:ext uri="{FF2B5EF4-FFF2-40B4-BE49-F238E27FC236}">
                <a16:creationId xmlns:a16="http://schemas.microsoft.com/office/drawing/2014/main" id="{8CE309D2-E801-41E1-91B7-CDFC4C85124D}"/>
              </a:ext>
            </a:extLst>
          </p:cNvPr>
          <p:cNvSpPr txBox="1"/>
          <p:nvPr>
            <p:custDataLst>
              <p:tags r:id="rId29"/>
            </p:custDataLst>
          </p:nvPr>
        </p:nvSpPr>
        <p:spPr bwMode="auto">
          <a:xfrm>
            <a:off x="366120" y="4199927"/>
            <a:ext cx="930910" cy="167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tlCol="0"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所以，</a:t>
            </a:r>
          </a:p>
        </p:txBody>
      </p:sp>
      <p:graphicFrame>
        <p:nvGraphicFramePr>
          <p:cNvPr id="100" name="对象 99">
            <a:extLst>
              <a:ext uri="{FF2B5EF4-FFF2-40B4-BE49-F238E27FC236}">
                <a16:creationId xmlns:a16="http://schemas.microsoft.com/office/drawing/2014/main" id="{DEEA0D6D-B1DD-4E4D-8EC7-68C0961D1CB5}"/>
              </a:ext>
            </a:extLst>
          </p:cNvPr>
          <p:cNvGraphicFramePr>
            <a:graphicFrameLocks noChangeAspect="1"/>
          </p:cNvGraphicFramePr>
          <p:nvPr>
            <p:custDataLst>
              <p:tags r:id="rId30"/>
            </p:custDataLst>
            <p:extLst>
              <p:ext uri="{D42A27DB-BD31-4B8C-83A1-F6EECF244321}">
                <p14:modId xmlns:p14="http://schemas.microsoft.com/office/powerpoint/2010/main" val="790730190"/>
              </p:ext>
            </p:extLst>
          </p:nvPr>
        </p:nvGraphicFramePr>
        <p:xfrm>
          <a:off x="2466639" y="4810192"/>
          <a:ext cx="646430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89" name="Equation" r:id="rId116" imgW="18288000" imgH="9448800" progId="Equation.DSMT4">
                  <p:embed/>
                </p:oleObj>
              </mc:Choice>
              <mc:Fallback>
                <p:oleObj name="Equation" r:id="rId116" imgW="18288000" imgH="9448800" progId="Equation.DSMT4">
                  <p:embed/>
                  <p:pic>
                    <p:nvPicPr>
                      <p:cNvPr id="8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6639" y="4810192"/>
                        <a:ext cx="646430" cy="339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对象 100">
            <a:extLst>
              <a:ext uri="{FF2B5EF4-FFF2-40B4-BE49-F238E27FC236}">
                <a16:creationId xmlns:a16="http://schemas.microsoft.com/office/drawing/2014/main" id="{71C8E0B0-E831-4EC9-9881-AC3C12588439}"/>
              </a:ext>
            </a:extLst>
          </p:cNvPr>
          <p:cNvGraphicFramePr>
            <a:graphicFrameLocks noChangeAspect="1"/>
          </p:cNvGraphicFramePr>
          <p:nvPr>
            <p:custDataLst>
              <p:tags r:id="rId31"/>
            </p:custDataLst>
            <p:extLst>
              <p:ext uri="{D42A27DB-BD31-4B8C-83A1-F6EECF244321}">
                <p14:modId xmlns:p14="http://schemas.microsoft.com/office/powerpoint/2010/main" val="3202562035"/>
              </p:ext>
            </p:extLst>
          </p:nvPr>
        </p:nvGraphicFramePr>
        <p:xfrm>
          <a:off x="4766205" y="4891497"/>
          <a:ext cx="646430" cy="269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90" name="Equation" r:id="rId118" imgW="18288000" imgH="7620000" progId="Equation.DSMT4">
                  <p:embed/>
                </p:oleObj>
              </mc:Choice>
              <mc:Fallback>
                <p:oleObj name="Equation" r:id="rId118" imgW="18288000" imgH="7620000" progId="Equation.DSMT4">
                  <p:embed/>
                  <p:pic>
                    <p:nvPicPr>
                      <p:cNvPr id="9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6205" y="4891497"/>
                        <a:ext cx="646430" cy="2692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" name="对象 101">
            <a:extLst>
              <a:ext uri="{FF2B5EF4-FFF2-40B4-BE49-F238E27FC236}">
                <a16:creationId xmlns:a16="http://schemas.microsoft.com/office/drawing/2014/main" id="{5E8F9CD3-8073-41BD-B05D-8DD23497D036}"/>
              </a:ext>
            </a:extLst>
          </p:cNvPr>
          <p:cNvGraphicFramePr>
            <a:graphicFrameLocks noChangeAspect="1"/>
          </p:cNvGraphicFramePr>
          <p:nvPr>
            <p:custDataLst>
              <p:tags r:id="rId32"/>
            </p:custDataLst>
            <p:extLst>
              <p:ext uri="{D42A27DB-BD31-4B8C-83A1-F6EECF244321}">
                <p14:modId xmlns:p14="http://schemas.microsoft.com/office/powerpoint/2010/main" val="3981916306"/>
              </p:ext>
            </p:extLst>
          </p:nvPr>
        </p:nvGraphicFramePr>
        <p:xfrm>
          <a:off x="3181447" y="4821965"/>
          <a:ext cx="1516380" cy="408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91" name="Equation" r:id="rId120" imgW="42976800" imgH="11582400" progId="Equation.DSMT4">
                  <p:embed/>
                </p:oleObj>
              </mc:Choice>
              <mc:Fallback>
                <p:oleObj name="Equation" r:id="rId120" imgW="42976800" imgH="11582400" progId="Equation.DSMT4">
                  <p:embed/>
                  <p:pic>
                    <p:nvPicPr>
                      <p:cNvPr id="1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1447" y="4821965"/>
                        <a:ext cx="1516380" cy="40830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" name="TextBox 12292">
            <a:extLst>
              <a:ext uri="{FF2B5EF4-FFF2-40B4-BE49-F238E27FC236}">
                <a16:creationId xmlns:a16="http://schemas.microsoft.com/office/drawing/2014/main" id="{AB81ADE5-A1CA-4D82-8BA6-65DE2041755D}"/>
              </a:ext>
            </a:extLst>
          </p:cNvPr>
          <p:cNvSpPr txBox="1"/>
          <p:nvPr>
            <p:custDataLst>
              <p:tags r:id="rId33"/>
            </p:custDataLst>
          </p:nvPr>
        </p:nvSpPr>
        <p:spPr bwMode="auto">
          <a:xfrm>
            <a:off x="383900" y="4755330"/>
            <a:ext cx="1806575" cy="44196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再由周期性，</a:t>
            </a: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9466918F-2A29-4BCF-BC33-C8810240E991}"/>
              </a:ext>
            </a:extLst>
          </p:cNvPr>
          <p:cNvSpPr/>
          <p:nvPr/>
        </p:nvSpPr>
        <p:spPr>
          <a:xfrm>
            <a:off x="13335" y="5492853"/>
            <a:ext cx="9144000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①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写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展开式时，不能忽略等式成立的范围；</a:t>
            </a:r>
            <a:endParaRPr lang="en-US" altLang="zh-CN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②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写和函数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的值时，要注意间断点和周期性。</a:t>
            </a:r>
          </a:p>
        </p:txBody>
      </p:sp>
    </p:spTree>
    <p:extLst>
      <p:ext uri="{BB962C8B-B14F-4D97-AF65-F5344CB8AC3E}">
        <p14:creationId xmlns:p14="http://schemas.microsoft.com/office/powerpoint/2010/main" val="243913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88" grpId="0"/>
      <p:bldP spid="95" grpId="0" autoUpdateAnimBg="0"/>
      <p:bldP spid="96" grpId="0" autoUpdateAnimBg="0"/>
      <p:bldP spid="99" grpId="0" bldLvl="0" animBg="1"/>
      <p:bldP spid="103" grpId="0" bldLvl="0"/>
      <p:bldP spid="10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1"/>
          <p:cNvGrpSpPr/>
          <p:nvPr/>
        </p:nvGrpSpPr>
        <p:grpSpPr bwMode="auto">
          <a:xfrm>
            <a:off x="146203" y="3868393"/>
            <a:ext cx="2698175" cy="1972609"/>
            <a:chOff x="3989" y="8507"/>
            <a:chExt cx="2895" cy="1775"/>
          </a:xfrm>
        </p:grpSpPr>
        <p:grpSp>
          <p:nvGrpSpPr>
            <p:cNvPr id="6" name="Group 12"/>
            <p:cNvGrpSpPr/>
            <p:nvPr/>
          </p:nvGrpSpPr>
          <p:grpSpPr bwMode="auto">
            <a:xfrm>
              <a:off x="3989" y="8507"/>
              <a:ext cx="2895" cy="1775"/>
              <a:chOff x="3989" y="8507"/>
              <a:chExt cx="2895" cy="1775"/>
            </a:xfrm>
          </p:grpSpPr>
          <p:grpSp>
            <p:nvGrpSpPr>
              <p:cNvPr id="9" name="Group 13"/>
              <p:cNvGrpSpPr/>
              <p:nvPr/>
            </p:nvGrpSpPr>
            <p:grpSpPr bwMode="auto">
              <a:xfrm>
                <a:off x="4101" y="8609"/>
                <a:ext cx="2783" cy="1609"/>
                <a:chOff x="4101" y="8609"/>
                <a:chExt cx="2783" cy="1609"/>
              </a:xfrm>
            </p:grpSpPr>
            <p:grpSp>
              <p:nvGrpSpPr>
                <p:cNvPr id="13" name="Group 14"/>
                <p:cNvGrpSpPr/>
                <p:nvPr/>
              </p:nvGrpSpPr>
              <p:grpSpPr bwMode="auto">
                <a:xfrm>
                  <a:off x="4101" y="8609"/>
                  <a:ext cx="2783" cy="1609"/>
                  <a:chOff x="4101" y="8609"/>
                  <a:chExt cx="2783" cy="1609"/>
                </a:xfrm>
              </p:grpSpPr>
              <p:grpSp>
                <p:nvGrpSpPr>
                  <p:cNvPr id="2" name="Group 15"/>
                  <p:cNvGrpSpPr/>
                  <p:nvPr/>
                </p:nvGrpSpPr>
                <p:grpSpPr bwMode="auto">
                  <a:xfrm>
                    <a:off x="4101" y="8669"/>
                    <a:ext cx="2783" cy="1549"/>
                    <a:chOff x="2407" y="8888"/>
                    <a:chExt cx="2783" cy="1549"/>
                  </a:xfrm>
                </p:grpSpPr>
                <p:pic>
                  <p:nvPicPr>
                    <p:cNvPr id="18" name="图片 938"/>
                    <p:cNvPicPr>
                      <a:picLocks noChangeAspect="1" noChangeArrowheads="1"/>
                    </p:cNvPicPr>
                    <p:nvPr>
                      <p:custDataLst>
                        <p:tags r:id="rId71"/>
                      </p:custDataLst>
                    </p:nvPr>
                  </p:nvPicPr>
                  <p:blipFill>
                    <a:blip r:embed="rId7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407" y="8888"/>
                      <a:ext cx="2783" cy="154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9" name="Line 17"/>
                    <p:cNvSpPr>
                      <a:spLocks noChangeShapeType="1"/>
                    </p:cNvSpPr>
                    <p:nvPr>
                      <p:custDataLst>
                        <p:tags r:id="rId72"/>
                      </p:custDataLst>
                    </p:nvPr>
                  </p:nvSpPr>
                  <p:spPr bwMode="auto">
                    <a:xfrm>
                      <a:off x="2905" y="9128"/>
                      <a:ext cx="2262" cy="0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0" name="Line 18"/>
                    <p:cNvSpPr>
                      <a:spLocks noChangeShapeType="1"/>
                    </p:cNvSpPr>
                    <p:nvPr>
                      <p:custDataLst>
                        <p:tags r:id="rId73"/>
                      </p:custDataLst>
                    </p:nvPr>
                  </p:nvSpPr>
                  <p:spPr bwMode="auto">
                    <a:xfrm>
                      <a:off x="2885" y="10088"/>
                      <a:ext cx="2262" cy="0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3" name="Rectangle 19"/>
                  <p:cNvSpPr>
                    <a:spLocks noChangeArrowheads="1"/>
                  </p:cNvSpPr>
                  <p:nvPr>
                    <p:custDataLst>
                      <p:tags r:id="rId70"/>
                    </p:custDataLst>
                  </p:nvPr>
                </p:nvSpPr>
                <p:spPr bwMode="auto">
                  <a:xfrm>
                    <a:off x="4169" y="8609"/>
                    <a:ext cx="368" cy="1455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  <p:graphicFrame>
              <p:nvGraphicFramePr>
                <p:cNvPr id="14" name="对象 13"/>
                <p:cNvGraphicFramePr>
                  <a:graphicFrameLocks noChangeAspect="1"/>
                </p:cNvGraphicFramePr>
                <p:nvPr>
                  <p:custDataLst>
                    <p:tags r:id="rId68"/>
                  </p:custDataLst>
                </p:nvPr>
              </p:nvGraphicFramePr>
              <p:xfrm>
                <a:off x="4439" y="8798"/>
                <a:ext cx="146" cy="26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3847" name="Equation" r:id="rId77" imgW="2133600" imgH="3962400" progId="Equation.DSMT4">
                        <p:embed/>
                      </p:oleObj>
                    </mc:Choice>
                    <mc:Fallback>
                      <p:oleObj name="Equation" r:id="rId77" imgW="2133600" imgH="3962400" progId="Equation.DSMT4">
                        <p:embed/>
                        <p:pic>
                          <p:nvPicPr>
                            <p:cNvPr id="0" name="Picture 6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439" y="8798"/>
                              <a:ext cx="146" cy="26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5" name="对象 14"/>
                <p:cNvGraphicFramePr>
                  <a:graphicFrameLocks noChangeAspect="1"/>
                </p:cNvGraphicFramePr>
                <p:nvPr>
                  <p:custDataLst>
                    <p:tags r:id="rId69"/>
                  </p:custDataLst>
                </p:nvPr>
              </p:nvGraphicFramePr>
              <p:xfrm>
                <a:off x="4277" y="9713"/>
                <a:ext cx="315" cy="26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3848" name="Equation" r:id="rId79" imgW="4572000" imgH="3962400" progId="Equation.DSMT4">
                        <p:embed/>
                      </p:oleObj>
                    </mc:Choice>
                    <mc:Fallback>
                      <p:oleObj name="Equation" r:id="rId79" imgW="4572000" imgH="3962400" progId="Equation.DSMT4">
                        <p:embed/>
                        <p:pic>
                          <p:nvPicPr>
                            <p:cNvPr id="0" name="Picture 66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277" y="9713"/>
                              <a:ext cx="315" cy="26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10" name="对象 9"/>
              <p:cNvGraphicFramePr>
                <a:graphicFrameLocks noChangeAspect="1"/>
              </p:cNvGraphicFramePr>
              <p:nvPr>
                <p:custDataLst>
                  <p:tags r:id="rId65"/>
                </p:custDataLst>
              </p:nvPr>
            </p:nvGraphicFramePr>
            <p:xfrm>
              <a:off x="4315" y="9260"/>
              <a:ext cx="252" cy="28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849" name="Equation" r:id="rId81" imgW="3657600" imgH="4267200" progId="Equation.DSMT4">
                      <p:embed/>
                    </p:oleObj>
                  </mc:Choice>
                  <mc:Fallback>
                    <p:oleObj name="Equation" r:id="rId81" imgW="3657600" imgH="4267200" progId="Equation.DSMT4">
                      <p:embed/>
                      <p:pic>
                        <p:nvPicPr>
                          <p:cNvPr id="0" name="Picture 6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15" y="9260"/>
                            <a:ext cx="252" cy="28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" name="对象 10"/>
              <p:cNvGraphicFramePr>
                <a:graphicFrameLocks noChangeAspect="1"/>
              </p:cNvGraphicFramePr>
              <p:nvPr>
                <p:custDataLst>
                  <p:tags r:id="rId66"/>
                </p:custDataLst>
              </p:nvPr>
            </p:nvGraphicFramePr>
            <p:xfrm>
              <a:off x="3989" y="9713"/>
              <a:ext cx="383" cy="56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850" name="Equation" r:id="rId83" imgW="5486400" imgH="8534400" progId="Equation.DSMT4">
                      <p:embed/>
                    </p:oleObj>
                  </mc:Choice>
                  <mc:Fallback>
                    <p:oleObj name="Equation" r:id="rId83" imgW="5486400" imgH="8534400" progId="Equation.DSMT4">
                      <p:embed/>
                      <p:pic>
                        <p:nvPicPr>
                          <p:cNvPr id="0" name="Picture 6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89" y="9713"/>
                            <a:ext cx="383" cy="56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" name="对象 11"/>
              <p:cNvGraphicFramePr>
                <a:graphicFrameLocks noChangeAspect="1"/>
              </p:cNvGraphicFramePr>
              <p:nvPr>
                <p:custDataLst>
                  <p:tags r:id="rId67"/>
                </p:custDataLst>
              </p:nvPr>
            </p:nvGraphicFramePr>
            <p:xfrm>
              <a:off x="4147" y="8507"/>
              <a:ext cx="234" cy="56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851" name="Equation" r:id="rId85" imgW="3352800" imgH="8534400" progId="Equation.DSMT4">
                      <p:embed/>
                    </p:oleObj>
                  </mc:Choice>
                  <mc:Fallback>
                    <p:oleObj name="Equation" r:id="rId85" imgW="3352800" imgH="8534400" progId="Equation.DSMT4">
                      <p:embed/>
                      <p:pic>
                        <p:nvPicPr>
                          <p:cNvPr id="0" name="Picture 6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47" y="8507"/>
                            <a:ext cx="234" cy="56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7" name="Line 25"/>
            <p:cNvSpPr>
              <a:spLocks noChangeShapeType="1"/>
            </p:cNvSpPr>
            <p:nvPr>
              <p:custDataLst>
                <p:tags r:id="rId63"/>
              </p:custDataLst>
            </p:nvPr>
          </p:nvSpPr>
          <p:spPr bwMode="auto">
            <a:xfrm>
              <a:off x="4359" y="8798"/>
              <a:ext cx="2484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Line 26"/>
            <p:cNvSpPr>
              <a:spLocks noChangeShapeType="1"/>
            </p:cNvSpPr>
            <p:nvPr>
              <p:custDataLst>
                <p:tags r:id="rId64"/>
              </p:custDataLst>
            </p:nvPr>
          </p:nvSpPr>
          <p:spPr bwMode="auto">
            <a:xfrm>
              <a:off x="4361" y="9983"/>
              <a:ext cx="2484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aphicFrame>
        <p:nvGraphicFramePr>
          <p:cNvPr id="21" name="对象 20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85434526"/>
              </p:ext>
            </p:extLst>
          </p:nvPr>
        </p:nvGraphicFramePr>
        <p:xfrm>
          <a:off x="3247059" y="3681951"/>
          <a:ext cx="1343165" cy="602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52" name="Equation" r:id="rId87" imgW="44500800" imgH="20116800" progId="Equation.DSMT4">
                  <p:embed/>
                </p:oleObj>
              </mc:Choice>
              <mc:Fallback>
                <p:oleObj name="Equation" r:id="rId87" imgW="44500800" imgH="20116800" progId="Equation.DSMT4">
                  <p:embed/>
                  <p:pic>
                    <p:nvPicPr>
                      <p:cNvPr id="0" name="Picture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7059" y="3681951"/>
                        <a:ext cx="1343165" cy="602743"/>
                      </a:xfrm>
                      <a:prstGeom prst="rect">
                        <a:avLst/>
                      </a:prstGeom>
                      <a:solidFill>
                        <a:schemeClr val="bg2">
                          <a:lumMod val="9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507283230"/>
              </p:ext>
            </p:extLst>
          </p:nvPr>
        </p:nvGraphicFramePr>
        <p:xfrm>
          <a:off x="1309275" y="914518"/>
          <a:ext cx="2548890" cy="744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53" name="Equation" r:id="rId89" imgW="69799200" imgH="20116800" progId="Equation.DSMT4">
                  <p:embed/>
                </p:oleObj>
              </mc:Choice>
              <mc:Fallback>
                <p:oleObj name="Equation" r:id="rId89" imgW="69799200" imgH="20116800" progId="Equation.DSMT4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9275" y="914518"/>
                        <a:ext cx="2548890" cy="7442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941478418"/>
              </p:ext>
            </p:extLst>
          </p:nvPr>
        </p:nvGraphicFramePr>
        <p:xfrm>
          <a:off x="3934365" y="913248"/>
          <a:ext cx="1211580" cy="744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54" name="Equation" r:id="rId91" imgW="1605915" imgH="981075" progId="Equation.3">
                  <p:embed/>
                </p:oleObj>
              </mc:Choice>
              <mc:Fallback>
                <p:oleObj name="Equation" r:id="rId91" imgW="1605915" imgH="981075" progId="Equation.3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4365" y="913248"/>
                        <a:ext cx="1211580" cy="74485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4259249776"/>
              </p:ext>
            </p:extLst>
          </p:nvPr>
        </p:nvGraphicFramePr>
        <p:xfrm>
          <a:off x="5227225" y="913883"/>
          <a:ext cx="3454400" cy="744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55" name="Equation" r:id="rId93" imgW="4616450" imgH="981075" progId="Equation.DSMT4">
                  <p:embed/>
                </p:oleObj>
              </mc:Choice>
              <mc:Fallback>
                <p:oleObj name="Equation" r:id="rId93" imgW="4616450" imgH="981075" progId="Equation.DSMT4">
                  <p:embed/>
                  <p:pic>
                    <p:nvPicPr>
                      <p:cNvPr id="0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7225" y="913883"/>
                        <a:ext cx="3454400" cy="7442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567460578"/>
              </p:ext>
            </p:extLst>
          </p:nvPr>
        </p:nvGraphicFramePr>
        <p:xfrm>
          <a:off x="8639715" y="1045328"/>
          <a:ext cx="279400" cy="474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56" name="Equation" r:id="rId95" imgW="133985" imgH="245110" progId="Equation.3">
                  <p:embed/>
                </p:oleObj>
              </mc:Choice>
              <mc:Fallback>
                <p:oleObj name="Equation" r:id="rId95" imgW="133985" imgH="245110" progId="Equation.3">
                  <p:embed/>
                  <p:pic>
                    <p:nvPicPr>
                      <p:cNvPr id="0" name="对象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9715" y="1045328"/>
                        <a:ext cx="279400" cy="4749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1023228030"/>
              </p:ext>
            </p:extLst>
          </p:nvPr>
        </p:nvGraphicFramePr>
        <p:xfrm>
          <a:off x="4376325" y="1673923"/>
          <a:ext cx="4542790" cy="349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57" name="Equation" r:id="rId97" imgW="124663200" imgH="9448800" progId="Equation.DSMT4">
                  <p:embed/>
                </p:oleObj>
              </mc:Choice>
              <mc:Fallback>
                <p:oleObj name="Equation" r:id="rId97" imgW="124663200" imgH="9448800" progId="Equation.DSMT4">
                  <p:embed/>
                  <p:pic>
                    <p:nvPicPr>
                      <p:cNvPr id="0" name="对象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6325" y="1673923"/>
                        <a:ext cx="4542790" cy="34988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直接连接符 31"/>
          <p:cNvCxnSpPr/>
          <p:nvPr>
            <p:custDataLst>
              <p:tags r:id="rId8"/>
            </p:custDataLst>
          </p:nvPr>
        </p:nvCxnSpPr>
        <p:spPr>
          <a:xfrm>
            <a:off x="-8890" y="3122188"/>
            <a:ext cx="9144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12"/>
          <p:cNvGrpSpPr/>
          <p:nvPr/>
        </p:nvGrpSpPr>
        <p:grpSpPr bwMode="auto">
          <a:xfrm>
            <a:off x="133210" y="1368214"/>
            <a:ext cx="4150494" cy="1921383"/>
            <a:chOff x="2640" y="1499"/>
            <a:chExt cx="2903" cy="1344"/>
          </a:xfrm>
        </p:grpSpPr>
        <p:graphicFrame>
          <p:nvGraphicFramePr>
            <p:cNvPr id="34" name="Object 13"/>
            <p:cNvGraphicFramePr>
              <a:graphicFrameLocks noChangeAspect="1"/>
            </p:cNvGraphicFramePr>
            <p:nvPr>
              <p:custDataLst>
                <p:tags r:id="rId58"/>
              </p:custDataLst>
            </p:nvPr>
          </p:nvGraphicFramePr>
          <p:xfrm>
            <a:off x="4032" y="2256"/>
            <a:ext cx="169" cy="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58" name="公式" r:id="rId99" imgW="144780" imgH="167005" progId="Equation.3">
                    <p:embed/>
                  </p:oleObj>
                </mc:Choice>
                <mc:Fallback>
                  <p:oleObj name="公式" r:id="rId99" imgW="144780" imgH="167005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2" y="2256"/>
                          <a:ext cx="169" cy="1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Object 14"/>
            <p:cNvGraphicFramePr>
              <a:graphicFrameLocks noChangeAspect="1"/>
            </p:cNvGraphicFramePr>
            <p:nvPr>
              <p:custDataLst>
                <p:tags r:id="rId59"/>
              </p:custDataLst>
              <p:extLst>
                <p:ext uri="{D42A27DB-BD31-4B8C-83A1-F6EECF244321}">
                  <p14:modId xmlns:p14="http://schemas.microsoft.com/office/powerpoint/2010/main" val="631564675"/>
                </p:ext>
              </p:extLst>
            </p:nvPr>
          </p:nvGraphicFramePr>
          <p:xfrm>
            <a:off x="4019" y="1499"/>
            <a:ext cx="155" cy="1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59" name="公式" r:id="rId101" imgW="167005" imgH="189865" progId="Equation.3">
                    <p:embed/>
                  </p:oleObj>
                </mc:Choice>
                <mc:Fallback>
                  <p:oleObj name="公式" r:id="rId101" imgW="167005" imgH="189865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19" y="1499"/>
                          <a:ext cx="155" cy="181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Object 15"/>
            <p:cNvGraphicFramePr>
              <a:graphicFrameLocks noChangeAspect="1"/>
            </p:cNvGraphicFramePr>
            <p:nvPr>
              <p:custDataLst>
                <p:tags r:id="rId60"/>
              </p:custDataLst>
              <p:extLst>
                <p:ext uri="{D42A27DB-BD31-4B8C-83A1-F6EECF244321}">
                  <p14:modId xmlns:p14="http://schemas.microsoft.com/office/powerpoint/2010/main" val="2981900757"/>
                </p:ext>
              </p:extLst>
            </p:nvPr>
          </p:nvGraphicFramePr>
          <p:xfrm>
            <a:off x="5383" y="2159"/>
            <a:ext cx="160" cy="1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60" name="Equation" r:id="rId103" imgW="144780" imgH="167005" progId="Equation.DSMT4">
                    <p:embed/>
                  </p:oleObj>
                </mc:Choice>
                <mc:Fallback>
                  <p:oleObj name="Equation" r:id="rId103" imgW="144780" imgH="167005" progId="Equation.DSMT4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83" y="2159"/>
                          <a:ext cx="160" cy="179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" name="Line 16"/>
            <p:cNvSpPr>
              <a:spLocks noChangeShapeType="1"/>
            </p:cNvSpPr>
            <p:nvPr>
              <p:custDataLst>
                <p:tags r:id="rId61"/>
              </p:custDataLst>
            </p:nvPr>
          </p:nvSpPr>
          <p:spPr bwMode="auto">
            <a:xfrm>
              <a:off x="2640" y="2152"/>
              <a:ext cx="28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Line 17"/>
            <p:cNvSpPr>
              <a:spLocks noChangeShapeType="1"/>
            </p:cNvSpPr>
            <p:nvPr>
              <p:custDataLst>
                <p:tags r:id="rId62"/>
              </p:custDataLst>
            </p:nvPr>
          </p:nvSpPr>
          <p:spPr bwMode="auto">
            <a:xfrm flipV="1">
              <a:off x="4004" y="1632"/>
              <a:ext cx="0" cy="12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9" name="Group 18"/>
          <p:cNvGrpSpPr/>
          <p:nvPr/>
        </p:nvGrpSpPr>
        <p:grpSpPr bwMode="auto">
          <a:xfrm>
            <a:off x="1189909" y="1482635"/>
            <a:ext cx="1397119" cy="1649413"/>
            <a:chOff x="3379" y="1680"/>
            <a:chExt cx="977" cy="1154"/>
          </a:xfrm>
        </p:grpSpPr>
        <p:graphicFrame>
          <p:nvGraphicFramePr>
            <p:cNvPr id="40" name="Object 19"/>
            <p:cNvGraphicFramePr>
              <a:graphicFrameLocks noChangeAspect="1"/>
            </p:cNvGraphicFramePr>
            <p:nvPr>
              <p:custDataLst>
                <p:tags r:id="rId45"/>
              </p:custDataLst>
            </p:nvPr>
          </p:nvGraphicFramePr>
          <p:xfrm>
            <a:off x="4080" y="2640"/>
            <a:ext cx="240" cy="1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61" name="公式" r:id="rId105" imgW="234315" imgH="189865" progId="Equation.3">
                    <p:embed/>
                  </p:oleObj>
                </mc:Choice>
                <mc:Fallback>
                  <p:oleObj name="公式" r:id="rId105" imgW="234315" imgH="189865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0" y="2640"/>
                          <a:ext cx="240" cy="19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" name="Object 20"/>
            <p:cNvGraphicFramePr>
              <a:graphicFrameLocks noChangeAspect="1"/>
            </p:cNvGraphicFramePr>
            <p:nvPr>
              <p:custDataLst>
                <p:tags r:id="rId46"/>
              </p:custDataLst>
            </p:nvPr>
          </p:nvGraphicFramePr>
          <p:xfrm>
            <a:off x="3379" y="2274"/>
            <a:ext cx="302" cy="1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62" name="Equation" r:id="rId107" imgW="10363200" imgH="5486400" progId="Equation.DSMT4">
                    <p:embed/>
                  </p:oleObj>
                </mc:Choice>
                <mc:Fallback>
                  <p:oleObj name="Equation" r:id="rId107" imgW="10363200" imgH="5486400" progId="Equation.DSMT4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79" y="2274"/>
                          <a:ext cx="302" cy="16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2" name="Line 21"/>
            <p:cNvSpPr>
              <a:spLocks noChangeShapeType="1"/>
            </p:cNvSpPr>
            <p:nvPr>
              <p:custDataLst>
                <p:tags r:id="rId47"/>
              </p:custDataLst>
            </p:nvPr>
          </p:nvSpPr>
          <p:spPr bwMode="auto">
            <a:xfrm>
              <a:off x="4330" y="1805"/>
              <a:ext cx="0" cy="4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Line 22"/>
            <p:cNvSpPr>
              <a:spLocks noChangeShapeType="1"/>
            </p:cNvSpPr>
            <p:nvPr>
              <p:custDataLst>
                <p:tags r:id="rId48"/>
              </p:custDataLst>
            </p:nvPr>
          </p:nvSpPr>
          <p:spPr bwMode="auto">
            <a:xfrm>
              <a:off x="4023" y="1805"/>
              <a:ext cx="326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Line 23"/>
            <p:cNvSpPr>
              <a:spLocks noChangeShapeType="1"/>
            </p:cNvSpPr>
            <p:nvPr>
              <p:custDataLst>
                <p:tags r:id="rId49"/>
              </p:custDataLst>
            </p:nvPr>
          </p:nvSpPr>
          <p:spPr bwMode="auto">
            <a:xfrm>
              <a:off x="3658" y="2274"/>
              <a:ext cx="0" cy="4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Line 24"/>
            <p:cNvSpPr>
              <a:spLocks noChangeShapeType="1"/>
            </p:cNvSpPr>
            <p:nvPr>
              <p:custDataLst>
                <p:tags r:id="rId50"/>
              </p:custDataLst>
            </p:nvPr>
          </p:nvSpPr>
          <p:spPr bwMode="auto">
            <a:xfrm>
              <a:off x="3658" y="2728"/>
              <a:ext cx="326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Oval 25"/>
            <p:cNvSpPr>
              <a:spLocks noChangeArrowheads="1"/>
            </p:cNvSpPr>
            <p:nvPr>
              <p:custDataLst>
                <p:tags r:id="rId51"/>
              </p:custDataLst>
            </p:nvPr>
          </p:nvSpPr>
          <p:spPr bwMode="auto">
            <a:xfrm>
              <a:off x="3974" y="2702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Oval 26"/>
            <p:cNvSpPr>
              <a:spLocks noChangeArrowheads="1"/>
            </p:cNvSpPr>
            <p:nvPr>
              <p:custDataLst>
                <p:tags r:id="rId52"/>
              </p:custDataLst>
            </p:nvPr>
          </p:nvSpPr>
          <p:spPr bwMode="auto">
            <a:xfrm>
              <a:off x="3636" y="2221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Oval 27"/>
            <p:cNvSpPr>
              <a:spLocks noChangeArrowheads="1"/>
            </p:cNvSpPr>
            <p:nvPr>
              <p:custDataLst>
                <p:tags r:id="rId53"/>
              </p:custDataLst>
            </p:nvPr>
          </p:nvSpPr>
          <p:spPr bwMode="auto">
            <a:xfrm>
              <a:off x="4311" y="1775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49" name="Object 28"/>
            <p:cNvGraphicFramePr>
              <a:graphicFrameLocks noChangeAspect="1"/>
            </p:cNvGraphicFramePr>
            <p:nvPr>
              <p:custDataLst>
                <p:tags r:id="rId54"/>
              </p:custDataLst>
            </p:nvPr>
          </p:nvGraphicFramePr>
          <p:xfrm>
            <a:off x="3857" y="1680"/>
            <a:ext cx="127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63" name="公式" r:id="rId109" imgW="100330" imgH="189865" progId="Equation.3">
                    <p:embed/>
                  </p:oleObj>
                </mc:Choice>
                <mc:Fallback>
                  <p:oleObj name="公式" r:id="rId109" imgW="100330" imgH="189865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7" y="1680"/>
                          <a:ext cx="127" cy="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" name="Object 29"/>
            <p:cNvGraphicFramePr>
              <a:graphicFrameLocks noChangeAspect="1"/>
            </p:cNvGraphicFramePr>
            <p:nvPr>
              <p:custDataLst>
                <p:tags r:id="rId55"/>
              </p:custDataLst>
            </p:nvPr>
          </p:nvGraphicFramePr>
          <p:xfrm>
            <a:off x="4174" y="2278"/>
            <a:ext cx="160" cy="1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64" name="Equation" r:id="rId111" imgW="5486400" imgH="5486400" progId="Equation.DSMT4">
                    <p:embed/>
                  </p:oleObj>
                </mc:Choice>
                <mc:Fallback>
                  <p:oleObj name="Equation" r:id="rId111" imgW="5486400" imgH="5486400" progId="Equation.DSMT4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4" y="2278"/>
                          <a:ext cx="160" cy="16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" name="Oval 30"/>
            <p:cNvSpPr>
              <a:spLocks noChangeArrowheads="1"/>
            </p:cNvSpPr>
            <p:nvPr>
              <p:custDataLst>
                <p:tags r:id="rId56"/>
              </p:custDataLst>
            </p:nvPr>
          </p:nvSpPr>
          <p:spPr bwMode="auto">
            <a:xfrm>
              <a:off x="4311" y="2221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Oval 31"/>
            <p:cNvSpPr>
              <a:spLocks noChangeArrowheads="1"/>
            </p:cNvSpPr>
            <p:nvPr>
              <p:custDataLst>
                <p:tags r:id="rId57"/>
              </p:custDataLst>
            </p:nvPr>
          </p:nvSpPr>
          <p:spPr bwMode="auto">
            <a:xfrm>
              <a:off x="3980" y="2221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3" name="Group 32"/>
          <p:cNvGrpSpPr/>
          <p:nvPr/>
        </p:nvGrpSpPr>
        <p:grpSpPr bwMode="auto">
          <a:xfrm>
            <a:off x="149085" y="1619160"/>
            <a:ext cx="3905250" cy="1379538"/>
            <a:chOff x="2651" y="1776"/>
            <a:chExt cx="2732" cy="965"/>
          </a:xfrm>
        </p:grpSpPr>
        <p:sp>
          <p:nvSpPr>
            <p:cNvPr id="54" name="Oval 33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4657" y="2695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5" name="Group 34"/>
            <p:cNvGrpSpPr/>
            <p:nvPr/>
          </p:nvGrpSpPr>
          <p:grpSpPr bwMode="auto">
            <a:xfrm>
              <a:off x="2651" y="1776"/>
              <a:ext cx="2732" cy="965"/>
              <a:chOff x="2651" y="1776"/>
              <a:chExt cx="2732" cy="965"/>
            </a:xfrm>
          </p:grpSpPr>
          <p:sp>
            <p:nvSpPr>
              <p:cNvPr id="56" name="Line 35"/>
              <p:cNvSpPr>
                <a:spLocks noChangeShapeType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3310" y="1805"/>
                <a:ext cx="2" cy="9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Line 36"/>
              <p:cNvSpPr>
                <a:spLocks noChangeShapeType="1"/>
              </p:cNvSpPr>
              <p:nvPr>
                <p:custDataLst>
                  <p:tags r:id="rId25"/>
                </p:custDataLst>
              </p:nvPr>
            </p:nvSpPr>
            <p:spPr bwMode="auto">
              <a:xfrm flipV="1">
                <a:off x="3656" y="1818"/>
                <a:ext cx="0" cy="4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Line 37"/>
              <p:cNvSpPr>
                <a:spLocks noChangeShapeType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4330" y="2728"/>
                <a:ext cx="327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Line 38"/>
              <p:cNvSpPr>
                <a:spLocks noChangeShapeType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4704" y="1805"/>
                <a:ext cx="326" cy="0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Line 39"/>
              <p:cNvSpPr>
                <a:spLocks noChangeShapeType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5011" y="1805"/>
                <a:ext cx="0" cy="92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Line 40"/>
              <p:cNvSpPr>
                <a:spLocks noChangeShapeType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5011" y="2728"/>
                <a:ext cx="327" cy="0"/>
              </a:xfrm>
              <a:prstGeom prst="line">
                <a:avLst/>
              </a:prstGeom>
              <a:noFill/>
              <a:ln w="38100">
                <a:solidFill>
                  <a:srgbClr val="C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Oval 41"/>
              <p:cNvSpPr>
                <a:spLocks noChangeArrowhead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5338" y="2696"/>
                <a:ext cx="45" cy="45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Line 42"/>
              <p:cNvSpPr>
                <a:spLocks noChangeShapeType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3339" y="1805"/>
                <a:ext cx="326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Line 43"/>
              <p:cNvSpPr>
                <a:spLocks noChangeShapeType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2651" y="1805"/>
                <a:ext cx="326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Line 44"/>
              <p:cNvSpPr>
                <a:spLocks noChangeShapeType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2958" y="1805"/>
                <a:ext cx="0" cy="92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Line 45"/>
              <p:cNvSpPr>
                <a:spLocks noChangeShapeType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2958" y="2728"/>
                <a:ext cx="327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Oval 46"/>
              <p:cNvSpPr>
                <a:spLocks noChangeArrowheads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3285" y="2696"/>
                <a:ext cx="45" cy="45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Line 47"/>
              <p:cNvSpPr>
                <a:spLocks noChangeShapeType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4678" y="1805"/>
                <a:ext cx="0" cy="92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Oval 48"/>
              <p:cNvSpPr>
                <a:spLocks noChangeArrowheads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4656" y="2221"/>
                <a:ext cx="45" cy="45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Oval 49"/>
              <p:cNvSpPr>
                <a:spLocks noChangeArrowheads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4992" y="2221"/>
                <a:ext cx="45" cy="45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Oval 50"/>
              <p:cNvSpPr>
                <a:spLocks noChangeArrowheads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3291" y="2221"/>
                <a:ext cx="45" cy="45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Oval 51"/>
              <p:cNvSpPr>
                <a:spLocks noChangeArrowheads="1"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2928" y="2221"/>
                <a:ext cx="45" cy="45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Oval 52"/>
              <p:cNvSpPr>
                <a:spLocks noChangeArrowheads="1"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4985" y="1776"/>
                <a:ext cx="45" cy="45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Oval 53"/>
              <p:cNvSpPr>
                <a:spLocks noChangeArrowheads="1"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3628" y="1776"/>
                <a:ext cx="45" cy="45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Oval 54"/>
              <p:cNvSpPr>
                <a:spLocks noChangeArrowheads="1"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2928" y="1776"/>
                <a:ext cx="45" cy="45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Line 55"/>
              <p:cNvSpPr>
                <a:spLocks noChangeShapeType="1"/>
              </p:cNvSpPr>
              <p:nvPr>
                <p:custDataLst>
                  <p:tags r:id="rId44"/>
                </p:custDataLst>
              </p:nvPr>
            </p:nvSpPr>
            <p:spPr bwMode="auto">
              <a:xfrm flipV="1">
                <a:off x="4334" y="2301"/>
                <a:ext cx="0" cy="4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77" name="图片 939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8"/>
          <a:stretch>
            <a:fillRect/>
          </a:stretch>
        </p:blipFill>
        <p:spPr bwMode="auto">
          <a:xfrm>
            <a:off x="336322" y="4162534"/>
            <a:ext cx="2451852" cy="169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8" name="对象 77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679060791"/>
              </p:ext>
            </p:extLst>
          </p:nvPr>
        </p:nvGraphicFramePr>
        <p:xfrm>
          <a:off x="3245789" y="4315148"/>
          <a:ext cx="2625901" cy="651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65" name="Equation" r:id="rId114" imgW="80467200" imgH="20116800" progId="Equation.DSMT4">
                  <p:embed/>
                </p:oleObj>
              </mc:Choice>
              <mc:Fallback>
                <p:oleObj name="Equation" r:id="rId114" imgW="80467200" imgH="20116800" progId="Equation.DSMT4">
                  <p:embed/>
                  <p:pic>
                    <p:nvPicPr>
                      <p:cNvPr id="0" name="对象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5789" y="4315148"/>
                        <a:ext cx="2625901" cy="651355"/>
                      </a:xfrm>
                      <a:prstGeom prst="rect">
                        <a:avLst/>
                      </a:prstGeom>
                      <a:solidFill>
                        <a:schemeClr val="bg2">
                          <a:lumMod val="7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9" name="图片 940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1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1" t="-5878"/>
          <a:stretch>
            <a:fillRect/>
          </a:stretch>
        </p:blipFill>
        <p:spPr bwMode="auto">
          <a:xfrm>
            <a:off x="282380" y="3947529"/>
            <a:ext cx="2520280" cy="1892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0" name="对象 79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2296652813"/>
              </p:ext>
            </p:extLst>
          </p:nvPr>
        </p:nvGraphicFramePr>
        <p:xfrm>
          <a:off x="3245789" y="5013354"/>
          <a:ext cx="3723181" cy="634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66" name="Equation" r:id="rId117" imgW="117043200" imgH="20116800" progId="Equation.DSMT4">
                  <p:embed/>
                </p:oleObj>
              </mc:Choice>
              <mc:Fallback>
                <p:oleObj name="Equation" r:id="rId117" imgW="117043200" imgH="20116800" progId="Equation.DSMT4">
                  <p:embed/>
                  <p:pic>
                    <p:nvPicPr>
                      <p:cNvPr id="0" name="对象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5789" y="5013354"/>
                        <a:ext cx="3723181" cy="634759"/>
                      </a:xfrm>
                      <a:prstGeom prst="rect">
                        <a:avLst/>
                      </a:prstGeom>
                      <a:solidFill>
                        <a:schemeClr val="bg2">
                          <a:lumMod val="5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" name="图片 941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1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3"/>
          <a:stretch>
            <a:fillRect/>
          </a:stretch>
        </p:blipFill>
        <p:spPr bwMode="auto">
          <a:xfrm>
            <a:off x="149085" y="3948114"/>
            <a:ext cx="2952328" cy="212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2" name="对象 81"/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823199017"/>
              </p:ext>
            </p:extLst>
          </p:nvPr>
        </p:nvGraphicFramePr>
        <p:xfrm>
          <a:off x="3245789" y="5681617"/>
          <a:ext cx="5073702" cy="653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67" name="Equation" r:id="rId120" imgW="154838400" imgH="20116800" progId="Equation.DSMT4">
                  <p:embed/>
                </p:oleObj>
              </mc:Choice>
              <mc:Fallback>
                <p:oleObj name="Equation" r:id="rId120" imgW="154838400" imgH="20116800" progId="Equation.DSMT4">
                  <p:embed/>
                  <p:pic>
                    <p:nvPicPr>
                      <p:cNvPr id="0" name="对象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5789" y="5681617"/>
                        <a:ext cx="5073702" cy="653328"/>
                      </a:xfrm>
                      <a:prstGeom prst="rect">
                        <a:avLst/>
                      </a:prstGeom>
                      <a:solidFill>
                        <a:schemeClr val="bg2">
                          <a:lumMod val="2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: 圆角 1"/>
          <p:cNvSpPr/>
          <p:nvPr>
            <p:custDataLst>
              <p:tags r:id="rId15"/>
            </p:custDataLst>
          </p:nvPr>
        </p:nvSpPr>
        <p:spPr>
          <a:xfrm>
            <a:off x="1461313" y="1402790"/>
            <a:ext cx="1301579" cy="169000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>
            <p:custDataLst>
              <p:tags r:id="rId16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7" name="矩形 126"/>
          <p:cNvSpPr/>
          <p:nvPr>
            <p:custDataLst>
              <p:tags r:id="rId17"/>
            </p:custDataLst>
          </p:nvPr>
        </p:nvSpPr>
        <p:spPr>
          <a:xfrm>
            <a:off x="13335" y="66040"/>
            <a:ext cx="2433955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二.函数展开成傅里叶级数</a:t>
            </a:r>
            <a:endParaRPr lang="zh-CN" altLang="en-US" sz="15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83" name="矩形 82"/>
          <p:cNvSpPr/>
          <p:nvPr>
            <p:custDataLst>
              <p:tags r:id="rId18"/>
            </p:custDataLst>
          </p:nvPr>
        </p:nvSpPr>
        <p:spPr>
          <a:xfrm>
            <a:off x="5924550" y="47625"/>
            <a:ext cx="3203575" cy="317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10.3.2</a:t>
            </a:r>
            <a:r>
              <a:rPr 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一般周期</a:t>
            </a:r>
            <a:r>
              <a:rPr lang="zh-CN" altLang="en-US" sz="1500" dirty="0">
                <a:solidFill>
                  <a:schemeClr val="bg1"/>
                </a:solidFill>
                <a:latin typeface="Cambria Math" panose="02040503050406030204" charset="0"/>
                <a:ea typeface="微软雅黑" panose="020B0503020204020204" pitchFamily="34" charset="-122"/>
                <a:cs typeface="Cambria Math" panose="02040503050406030204" charset="0"/>
              </a:rPr>
              <a:t>函数的</a:t>
            </a:r>
            <a:r>
              <a:rPr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傅里叶级数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92E7EED4-F09E-4DBE-9F91-B0B441947C5F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>
                <a:off x="2361565" y="48895"/>
                <a:ext cx="3519170" cy="317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/>
              <a:lstStyle/>
              <a:p>
                <a:pPr algn="ctr">
                  <a:defRPr/>
                </a:pPr>
                <a:r>
                  <a:rPr lang="en-US"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10.3.1</a:t>
                </a:r>
                <a:r>
                  <a:rPr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周期为</a:t>
                </a:r>
                <a:r>
                  <a:rPr lang="en-US"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14:m>
                  <m:oMath xmlns:m="http://schemas.openxmlformats.org/officeDocument/2006/math">
                    <m:r>
                      <a:rPr lang="en-US" sz="1500" b="1" i="1" dirty="0">
                        <a:solidFill>
                          <a:schemeClr val="bg1"/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𝝅</m:t>
                    </m:r>
                  </m:oMath>
                </a14:m>
                <a:r>
                  <a:rPr lang="zh-CN" altLang="en-US" sz="1500" b="1" dirty="0">
                    <a:solidFill>
                      <a:schemeClr val="bg1"/>
                    </a:solidFill>
                    <a:latin typeface="Cambria Math" panose="02040503050406030204" charset="0"/>
                    <a:ea typeface="微软雅黑" panose="020B0503020204020204" pitchFamily="34" charset="-122"/>
                    <a:cs typeface="Cambria Math" panose="02040503050406030204" charset="0"/>
                  </a:rPr>
                  <a:t>的函数展开</a:t>
                </a:r>
                <a:r>
                  <a:rPr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傅里叶级数</a:t>
                </a:r>
              </a:p>
            </p:txBody>
          </p:sp>
        </mc:Choice>
        <mc:Fallback xmlns=""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92E7EED4-F09E-4DBE-9F91-B0B441947C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2"/>
                </p:custDataLst>
              </p:nvPr>
            </p:nvSpPr>
            <p:spPr>
              <a:xfrm>
                <a:off x="2361565" y="48895"/>
                <a:ext cx="3519170" cy="317500"/>
              </a:xfrm>
              <a:prstGeom prst="rect">
                <a:avLst/>
              </a:prstGeom>
              <a:blipFill>
                <a:blip r:embed="rId123"/>
                <a:stretch>
                  <a:fillRect t="-3846" b="-230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14">
            <a:extLst>
              <a:ext uri="{FF2B5EF4-FFF2-40B4-BE49-F238E27FC236}">
                <a16:creationId xmlns:a16="http://schemas.microsoft.com/office/drawing/2014/main" id="{50722C40-66DA-479D-8606-13817449A162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2456180" y="56515"/>
            <a:ext cx="1160145" cy="321945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2.收敛定理</a:t>
            </a:r>
            <a:endParaRPr lang="zh-CN" altLang="en-US" sz="15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6" name="TextBox 8">
            <a:extLst>
              <a:ext uri="{FF2B5EF4-FFF2-40B4-BE49-F238E27FC236}">
                <a16:creationId xmlns:a16="http://schemas.microsoft.com/office/drawing/2014/main" id="{CBA2BA1B-7D69-4314-B901-EC1AA4A28189}"/>
              </a:ext>
            </a:extLst>
          </p:cNvPr>
          <p:cNvSpPr txBox="1"/>
          <p:nvPr/>
        </p:nvSpPr>
        <p:spPr>
          <a:xfrm>
            <a:off x="-1" y="451107"/>
            <a:ext cx="4569141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例</a:t>
            </a:r>
            <a:r>
              <a:rPr lang="en-US" altLang="zh-CN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的波形称为方波：</a:t>
            </a:r>
          </a:p>
        </p:txBody>
      </p:sp>
      <p:sp>
        <p:nvSpPr>
          <p:cNvPr id="87" name="TextBox 8">
            <a:extLst>
              <a:ext uri="{FF2B5EF4-FFF2-40B4-BE49-F238E27FC236}">
                <a16:creationId xmlns:a16="http://schemas.microsoft.com/office/drawing/2014/main" id="{B239F490-FD65-4EEB-9E9F-169996C08FDA}"/>
              </a:ext>
            </a:extLst>
          </p:cNvPr>
          <p:cNvSpPr txBox="1"/>
          <p:nvPr/>
        </p:nvSpPr>
        <p:spPr>
          <a:xfrm>
            <a:off x="-8890" y="3133532"/>
            <a:ext cx="4758346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方波的发生过程如图：</a:t>
            </a:r>
          </a:p>
        </p:txBody>
      </p:sp>
      <p:sp>
        <p:nvSpPr>
          <p:cNvPr id="16" name="灯片编号占位符 1"/>
          <p:cNvSpPr>
            <a:spLocks noGrp="1"/>
          </p:cNvSpPr>
          <p:nvPr>
            <p:ph type="sldNum" sz="quarter" idx="12"/>
            <p:custDataLst>
              <p:tags r:id="rId21"/>
            </p:custDataLst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14</a:t>
            </a:fld>
            <a:endParaRPr lang="en-US" altLang="zh-CN" dirty="0"/>
          </a:p>
        </p:txBody>
      </p:sp>
      <p:sp>
        <p:nvSpPr>
          <p:cNvPr id="17" name="椭圆 16"/>
          <p:cNvSpPr/>
          <p:nvPr>
            <p:custDataLst>
              <p:tags r:id="rId22"/>
            </p:custDataLst>
          </p:nvPr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88" name="图片 87">
            <a:extLst>
              <a:ext uri="{FF2B5EF4-FFF2-40B4-BE49-F238E27FC236}">
                <a16:creationId xmlns:a16="http://schemas.microsoft.com/office/drawing/2014/main" id="{92A3E1E1-C56E-436D-B34F-0E6FCFB882DB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197" y="2193516"/>
            <a:ext cx="4483863" cy="1874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86" grpId="0" animBg="1"/>
      <p:bldP spid="87" grpId="0" animBg="1"/>
      <p:bldP spid="17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: 圆角 37"/>
          <p:cNvSpPr/>
          <p:nvPr>
            <p:custDataLst>
              <p:tags r:id="rId2"/>
            </p:custDataLst>
          </p:nvPr>
        </p:nvSpPr>
        <p:spPr>
          <a:xfrm>
            <a:off x="18714" y="438151"/>
            <a:ext cx="9109411" cy="206399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灯片编号占位符 1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15</a:t>
            </a:fld>
            <a:endParaRPr lang="en-US" altLang="zh-CN" dirty="0"/>
          </a:p>
        </p:txBody>
      </p:sp>
      <p:sp>
        <p:nvSpPr>
          <p:cNvPr id="17" name="椭圆 16"/>
          <p:cNvSpPr/>
          <p:nvPr>
            <p:custDataLst>
              <p:tags r:id="rId4"/>
            </p:custDataLst>
          </p:nvPr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Group 2"/>
          <p:cNvGrpSpPr/>
          <p:nvPr/>
        </p:nvGrpSpPr>
        <p:grpSpPr bwMode="auto">
          <a:xfrm>
            <a:off x="4465204" y="998613"/>
            <a:ext cx="4498975" cy="1371600"/>
            <a:chOff x="2878" y="432"/>
            <a:chExt cx="2834" cy="864"/>
          </a:xfrm>
        </p:grpSpPr>
        <p:graphicFrame>
          <p:nvGraphicFramePr>
            <p:cNvPr id="3" name="Object 3"/>
            <p:cNvGraphicFramePr>
              <a:graphicFrameLocks noChangeAspect="1"/>
            </p:cNvGraphicFramePr>
            <p:nvPr>
              <p:custDataLst>
                <p:tags r:id="rId48"/>
              </p:custDataLst>
              <p:extLst>
                <p:ext uri="{D42A27DB-BD31-4B8C-83A1-F6EECF244321}">
                  <p14:modId xmlns:p14="http://schemas.microsoft.com/office/powerpoint/2010/main" val="2451268908"/>
                </p:ext>
              </p:extLst>
            </p:nvPr>
          </p:nvGraphicFramePr>
          <p:xfrm>
            <a:off x="5531" y="864"/>
            <a:ext cx="181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068" name="公式" r:id="rId61" imgW="144780" imgH="167005" progId="Equation.3">
                    <p:embed/>
                  </p:oleObj>
                </mc:Choice>
                <mc:Fallback>
                  <p:oleObj name="公式" r:id="rId61" imgW="144780" imgH="167005" progId="Equation.3">
                    <p:embed/>
                    <p:pic>
                      <p:nvPicPr>
                        <p:cNvPr id="0" name="Picture 1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31" y="864"/>
                          <a:ext cx="181" cy="202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Line 4"/>
            <p:cNvSpPr>
              <a:spLocks noChangeShapeType="1"/>
            </p:cNvSpPr>
            <p:nvPr>
              <p:custDataLst>
                <p:tags r:id="rId49"/>
              </p:custDataLst>
            </p:nvPr>
          </p:nvSpPr>
          <p:spPr bwMode="auto">
            <a:xfrm>
              <a:off x="2878" y="863"/>
              <a:ext cx="283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" name="Object 5"/>
            <p:cNvGraphicFramePr>
              <a:graphicFrameLocks noChangeAspect="1"/>
            </p:cNvGraphicFramePr>
            <p:nvPr>
              <p:custDataLst>
                <p:tags r:id="rId50"/>
              </p:custDataLst>
            </p:nvPr>
          </p:nvGraphicFramePr>
          <p:xfrm>
            <a:off x="3696" y="697"/>
            <a:ext cx="163" cy="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069" name="公式" r:id="rId63" imgW="144780" imgH="88900" progId="Equation.3">
                    <p:embed/>
                  </p:oleObj>
                </mc:Choice>
                <mc:Fallback>
                  <p:oleObj name="公式" r:id="rId63" imgW="144780" imgH="88900" progId="Equation.3">
                    <p:embed/>
                    <p:pic>
                      <p:nvPicPr>
                        <p:cNvPr id="0" name="Picture 1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697"/>
                          <a:ext cx="163" cy="9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8"/>
            <p:cNvGraphicFramePr>
              <a:graphicFrameLocks noChangeAspect="1"/>
            </p:cNvGraphicFramePr>
            <p:nvPr>
              <p:custDataLst>
                <p:tags r:id="rId51"/>
              </p:custDataLst>
            </p:nvPr>
          </p:nvGraphicFramePr>
          <p:xfrm>
            <a:off x="4128" y="864"/>
            <a:ext cx="169" cy="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070" name="公式" r:id="rId65" imgW="144780" imgH="167005" progId="Equation.3">
                    <p:embed/>
                  </p:oleObj>
                </mc:Choice>
                <mc:Fallback>
                  <p:oleObj name="公式" r:id="rId65" imgW="144780" imgH="167005" progId="Equation.3">
                    <p:embed/>
                    <p:pic>
                      <p:nvPicPr>
                        <p:cNvPr id="0" name="Picture 1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8" y="864"/>
                          <a:ext cx="169" cy="1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9"/>
            <p:cNvGraphicFramePr>
              <a:graphicFrameLocks noChangeAspect="1"/>
            </p:cNvGraphicFramePr>
            <p:nvPr>
              <p:custDataLst>
                <p:tags r:id="rId52"/>
              </p:custDataLst>
              <p:extLst>
                <p:ext uri="{D42A27DB-BD31-4B8C-83A1-F6EECF244321}">
                  <p14:modId xmlns:p14="http://schemas.microsoft.com/office/powerpoint/2010/main" val="2465066581"/>
                </p:ext>
              </p:extLst>
            </p:nvPr>
          </p:nvGraphicFramePr>
          <p:xfrm>
            <a:off x="4128" y="462"/>
            <a:ext cx="169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071" name="公式" r:id="rId67" imgW="167005" imgH="189865" progId="Equation.3">
                    <p:embed/>
                  </p:oleObj>
                </mc:Choice>
                <mc:Fallback>
                  <p:oleObj name="公式" r:id="rId67" imgW="167005" imgH="189865" progId="Equation.3">
                    <p:embed/>
                    <p:pic>
                      <p:nvPicPr>
                        <p:cNvPr id="0" name="Picture 1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8" y="462"/>
                          <a:ext cx="169" cy="198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Line 10"/>
            <p:cNvSpPr>
              <a:spLocks noChangeShapeType="1"/>
            </p:cNvSpPr>
            <p:nvPr>
              <p:custDataLst>
                <p:tags r:id="rId53"/>
              </p:custDataLst>
            </p:nvPr>
          </p:nvSpPr>
          <p:spPr bwMode="auto">
            <a:xfrm>
              <a:off x="3792" y="864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Line 11"/>
            <p:cNvSpPr>
              <a:spLocks noChangeShapeType="1"/>
            </p:cNvSpPr>
            <p:nvPr>
              <p:custDataLst>
                <p:tags r:id="rId54"/>
              </p:custDataLst>
            </p:nvPr>
          </p:nvSpPr>
          <p:spPr bwMode="auto">
            <a:xfrm flipH="1">
              <a:off x="3792" y="864"/>
              <a:ext cx="336" cy="432"/>
            </a:xfrm>
            <a:prstGeom prst="line">
              <a:avLst/>
            </a:prstGeom>
            <a:noFill/>
            <a:ln w="28575">
              <a:solidFill>
                <a:srgbClr val="66FF33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Line 12"/>
            <p:cNvSpPr>
              <a:spLocks noChangeShapeType="1"/>
            </p:cNvSpPr>
            <p:nvPr>
              <p:custDataLst>
                <p:tags r:id="rId55"/>
              </p:custDataLst>
            </p:nvPr>
          </p:nvSpPr>
          <p:spPr bwMode="auto">
            <a:xfrm flipV="1">
              <a:off x="4128" y="432"/>
              <a:ext cx="0" cy="8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Line 13"/>
            <p:cNvSpPr>
              <a:spLocks noChangeShapeType="1"/>
            </p:cNvSpPr>
            <p:nvPr>
              <p:custDataLst>
                <p:tags r:id="rId56"/>
              </p:custDataLst>
            </p:nvPr>
          </p:nvSpPr>
          <p:spPr bwMode="auto">
            <a:xfrm>
              <a:off x="4128" y="864"/>
              <a:ext cx="336" cy="0"/>
            </a:xfrm>
            <a:prstGeom prst="line">
              <a:avLst/>
            </a:prstGeom>
            <a:noFill/>
            <a:ln w="28575">
              <a:solidFill>
                <a:srgbClr val="66FF33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Oval 14"/>
            <p:cNvSpPr>
              <a:spLocks noChangeArrowheads="1"/>
            </p:cNvSpPr>
            <p:nvPr>
              <p:custDataLst>
                <p:tags r:id="rId57"/>
              </p:custDataLst>
            </p:nvPr>
          </p:nvSpPr>
          <p:spPr bwMode="auto">
            <a:xfrm>
              <a:off x="4443" y="838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Oval 15"/>
            <p:cNvSpPr>
              <a:spLocks noChangeArrowheads="1"/>
            </p:cNvSpPr>
            <p:nvPr>
              <p:custDataLst>
                <p:tags r:id="rId58"/>
              </p:custDataLst>
            </p:nvPr>
          </p:nvSpPr>
          <p:spPr bwMode="auto">
            <a:xfrm>
              <a:off x="3772" y="838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Rectangle 16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609600" y="520541"/>
            <a:ext cx="990600" cy="533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2.</a:t>
            </a:r>
            <a:endParaRPr lang="en-US" altLang="zh-CN" sz="2400" b="1" dirty="0">
              <a:solidFill>
                <a:srgbClr val="7030A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" name="Text Box 17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092936" y="495300"/>
            <a:ext cx="205676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上的表达式为</a:t>
            </a:r>
          </a:p>
        </p:txBody>
      </p:sp>
      <p:graphicFrame>
        <p:nvGraphicFramePr>
          <p:cNvPr id="18" name="Object 18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3180943395"/>
              </p:ext>
            </p:extLst>
          </p:nvPr>
        </p:nvGraphicFramePr>
        <p:xfrm>
          <a:off x="6332167" y="587262"/>
          <a:ext cx="842939" cy="287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72" name="Equation" r:id="rId69" imgW="27736800" imgH="9448800" progId="Equation.DSMT4">
                  <p:embed/>
                </p:oleObj>
              </mc:Choice>
              <mc:Fallback>
                <p:oleObj name="Equation" r:id="rId69" imgW="27736800" imgH="9448800" progId="Equation.DSMT4">
                  <p:embed/>
                  <p:pic>
                    <p:nvPicPr>
                      <p:cNvPr id="0" name="Picture 1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0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2167" y="587262"/>
                        <a:ext cx="842939" cy="28710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9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1278472937"/>
              </p:ext>
            </p:extLst>
          </p:nvPr>
        </p:nvGraphicFramePr>
        <p:xfrm>
          <a:off x="1084376" y="1056841"/>
          <a:ext cx="2835034" cy="837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73" name="Equation" r:id="rId71" imgW="82600800" imgH="24384000" progId="Equation.DSMT4">
                  <p:embed/>
                </p:oleObj>
              </mc:Choice>
              <mc:Fallback>
                <p:oleObj name="Equation" r:id="rId71" imgW="82600800" imgH="24384000" progId="Equation.DSMT4">
                  <p:embed/>
                  <p:pic>
                    <p:nvPicPr>
                      <p:cNvPr id="0" name="Picture 1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2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4376" y="1056841"/>
                        <a:ext cx="2835034" cy="8378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 Box 20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-45156" y="1977203"/>
            <a:ext cx="3460374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展成傅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里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叶级数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 </a:t>
            </a:r>
            <a:endParaRPr lang="en-US" altLang="zh-CN" sz="24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Box 2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765803" y="2690773"/>
            <a:ext cx="1143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graphicFrame>
        <p:nvGraphicFramePr>
          <p:cNvPr id="22" name="Object 22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2507517909"/>
              </p:ext>
            </p:extLst>
          </p:nvPr>
        </p:nvGraphicFramePr>
        <p:xfrm>
          <a:off x="1386198" y="2545517"/>
          <a:ext cx="2231390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74" name="Equation" r:id="rId73" imgW="60655200" imgH="20116800" progId="Equation.DSMT4">
                  <p:embed/>
                </p:oleObj>
              </mc:Choice>
              <mc:Fallback>
                <p:oleObj name="Equation" r:id="rId73" imgW="60655200" imgH="20116800" progId="Equation.DSMT4">
                  <p:embed/>
                  <p:pic>
                    <p:nvPicPr>
                      <p:cNvPr id="0" name="Picture 1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6198" y="2545517"/>
                        <a:ext cx="2231390" cy="739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3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1901142523"/>
              </p:ext>
            </p:extLst>
          </p:nvPr>
        </p:nvGraphicFramePr>
        <p:xfrm>
          <a:off x="4542148" y="3625017"/>
          <a:ext cx="2264410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75" name="Equation" r:id="rId75" imgW="61569600" imgH="20116800" progId="Equation.DSMT4">
                  <p:embed/>
                </p:oleObj>
              </mc:Choice>
              <mc:Fallback>
                <p:oleObj name="Equation" r:id="rId75" imgW="61569600" imgH="20116800" progId="Equation.DSMT4">
                  <p:embed/>
                  <p:pic>
                    <p:nvPicPr>
                      <p:cNvPr id="0" name="Picture 1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2148" y="3625017"/>
                        <a:ext cx="2264410" cy="739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4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4064624663"/>
              </p:ext>
            </p:extLst>
          </p:nvPr>
        </p:nvGraphicFramePr>
        <p:xfrm>
          <a:off x="1510658" y="3625017"/>
          <a:ext cx="2926080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76" name="Equation" r:id="rId77" imgW="79552800" imgH="20116800" progId="Equation.DSMT4">
                  <p:embed/>
                </p:oleObj>
              </mc:Choice>
              <mc:Fallback>
                <p:oleObj name="Equation" r:id="rId77" imgW="79552800" imgH="20116800" progId="Equation.DSMT4">
                  <p:embed/>
                  <p:pic>
                    <p:nvPicPr>
                      <p:cNvPr id="0" name="Picture 1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0658" y="3625017"/>
                        <a:ext cx="2926080" cy="739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5"/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402442491"/>
              </p:ext>
            </p:extLst>
          </p:nvPr>
        </p:nvGraphicFramePr>
        <p:xfrm>
          <a:off x="3726173" y="2553137"/>
          <a:ext cx="1446530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77" name="Equation" r:id="rId79" imgW="39319200" imgH="20116800" progId="Equation.DSMT4">
                  <p:embed/>
                </p:oleObj>
              </mc:Choice>
              <mc:Fallback>
                <p:oleObj name="Equation" r:id="rId79" imgW="39319200" imgH="20116800" progId="Equation.DSMT4">
                  <p:embed/>
                  <p:pic>
                    <p:nvPicPr>
                      <p:cNvPr id="0" name="Picture 1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6173" y="2553137"/>
                        <a:ext cx="1446530" cy="739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6"/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2958612164"/>
              </p:ext>
            </p:extLst>
          </p:nvPr>
        </p:nvGraphicFramePr>
        <p:xfrm>
          <a:off x="5274303" y="2484557"/>
          <a:ext cx="1625600" cy="896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78" name="Equation" r:id="rId81" imgW="44196000" imgH="24384000" progId="Equation.DSMT4">
                  <p:embed/>
                </p:oleObj>
              </mc:Choice>
              <mc:Fallback>
                <p:oleObj name="Equation" r:id="rId81" imgW="44196000" imgH="24384000" progId="Equation.DSMT4">
                  <p:embed/>
                  <p:pic>
                    <p:nvPicPr>
                      <p:cNvPr id="0" name="Picture 1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4303" y="2484557"/>
                        <a:ext cx="1625600" cy="8966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7"/>
          <p:cNvGraphicFramePr>
            <a:graphicFrameLocks noChangeAspect="1"/>
          </p:cNvGraphicFramePr>
          <p:nvPr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3935288926"/>
              </p:ext>
            </p:extLst>
          </p:nvPr>
        </p:nvGraphicFramePr>
        <p:xfrm>
          <a:off x="6988803" y="2565203"/>
          <a:ext cx="582440" cy="6007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79" name="Equation" r:id="rId83" imgW="19202400" imgH="19812000" progId="Equation.DSMT4">
                  <p:embed/>
                </p:oleObj>
              </mc:Choice>
              <mc:Fallback>
                <p:oleObj name="Equation" r:id="rId83" imgW="19202400" imgH="19812000" progId="Equation.DSMT4">
                  <p:embed/>
                  <p:pic>
                    <p:nvPicPr>
                      <p:cNvPr id="0" name="Picture 1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8803" y="2565203"/>
                        <a:ext cx="582440" cy="60077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8"/>
          <p:cNvGraphicFramePr>
            <a:graphicFrameLocks noChangeAspect="1"/>
          </p:cNvGraphicFramePr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294345260"/>
              </p:ext>
            </p:extLst>
          </p:nvPr>
        </p:nvGraphicFramePr>
        <p:xfrm>
          <a:off x="1908803" y="4456269"/>
          <a:ext cx="3161030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80" name="Equation" r:id="rId85" imgW="85953600" imgH="25298400" progId="Equation.DSMT4">
                  <p:embed/>
                </p:oleObj>
              </mc:Choice>
              <mc:Fallback>
                <p:oleObj name="Equation" r:id="rId85" imgW="85953600" imgH="25298400" progId="Equation.DSMT4">
                  <p:embed/>
                  <p:pic>
                    <p:nvPicPr>
                      <p:cNvPr id="0" name="Picture 1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803" y="4456269"/>
                        <a:ext cx="3161030" cy="930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9"/>
          <p:cNvGraphicFramePr>
            <a:graphicFrameLocks noChangeAspect="1"/>
          </p:cNvGraphicFramePr>
          <p:nvPr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2026650057"/>
              </p:ext>
            </p:extLst>
          </p:nvPr>
        </p:nvGraphicFramePr>
        <p:xfrm>
          <a:off x="5126355" y="4696897"/>
          <a:ext cx="1262271" cy="631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81" name="Equation" r:id="rId87" imgW="40233600" imgH="20116800" progId="Equation.DSMT4">
                  <p:embed/>
                </p:oleObj>
              </mc:Choice>
              <mc:Fallback>
                <p:oleObj name="Equation" r:id="rId87" imgW="40233600" imgH="20116800" progId="Equation.DSMT4">
                  <p:embed/>
                  <p:pic>
                    <p:nvPicPr>
                      <p:cNvPr id="0" name="Picture 1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6355" y="4696897"/>
                        <a:ext cx="1262271" cy="631136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" name="Group 30"/>
          <p:cNvGrpSpPr/>
          <p:nvPr/>
        </p:nvGrpSpPr>
        <p:grpSpPr bwMode="auto">
          <a:xfrm>
            <a:off x="4402455" y="1270075"/>
            <a:ext cx="4241800" cy="1104900"/>
            <a:chOff x="2832" y="611"/>
            <a:chExt cx="2672" cy="696"/>
          </a:xfrm>
        </p:grpSpPr>
        <p:sp>
          <p:nvSpPr>
            <p:cNvPr id="31" name="Line 31"/>
            <p:cNvSpPr>
              <a:spLocks noChangeShapeType="1"/>
            </p:cNvSpPr>
            <p:nvPr>
              <p:custDataLst>
                <p:tags r:id="rId30"/>
              </p:custDataLst>
            </p:nvPr>
          </p:nvSpPr>
          <p:spPr bwMode="auto">
            <a:xfrm>
              <a:off x="3112" y="864"/>
              <a:ext cx="8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Line 32"/>
            <p:cNvSpPr>
              <a:spLocks noChangeShapeType="1"/>
            </p:cNvSpPr>
            <p:nvPr>
              <p:custDataLst>
                <p:tags r:id="rId31"/>
              </p:custDataLst>
            </p:nvPr>
          </p:nvSpPr>
          <p:spPr bwMode="auto">
            <a:xfrm flipH="1">
              <a:off x="3120" y="864"/>
              <a:ext cx="336" cy="432"/>
            </a:xfrm>
            <a:prstGeom prst="line">
              <a:avLst/>
            </a:prstGeom>
            <a:noFill/>
            <a:ln w="28575">
              <a:solidFill>
                <a:srgbClr val="66FF33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Line 33"/>
            <p:cNvSpPr>
              <a:spLocks noChangeShapeType="1"/>
            </p:cNvSpPr>
            <p:nvPr>
              <p:custDataLst>
                <p:tags r:id="rId32"/>
              </p:custDataLst>
            </p:nvPr>
          </p:nvSpPr>
          <p:spPr bwMode="auto">
            <a:xfrm flipH="1">
              <a:off x="4464" y="853"/>
              <a:ext cx="8" cy="4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Line 34"/>
            <p:cNvSpPr>
              <a:spLocks noChangeShapeType="1"/>
            </p:cNvSpPr>
            <p:nvPr>
              <p:custDataLst>
                <p:tags r:id="rId33"/>
              </p:custDataLst>
            </p:nvPr>
          </p:nvSpPr>
          <p:spPr bwMode="auto">
            <a:xfrm flipH="1">
              <a:off x="4472" y="864"/>
              <a:ext cx="336" cy="432"/>
            </a:xfrm>
            <a:prstGeom prst="line">
              <a:avLst/>
            </a:prstGeom>
            <a:noFill/>
            <a:ln w="28575">
              <a:solidFill>
                <a:srgbClr val="66FF33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Line 35"/>
            <p:cNvSpPr>
              <a:spLocks noChangeShapeType="1"/>
            </p:cNvSpPr>
            <p:nvPr>
              <p:custDataLst>
                <p:tags r:id="rId34"/>
              </p:custDataLst>
            </p:nvPr>
          </p:nvSpPr>
          <p:spPr bwMode="auto">
            <a:xfrm flipH="1">
              <a:off x="5168" y="864"/>
              <a:ext cx="8" cy="4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Line 36"/>
            <p:cNvSpPr>
              <a:spLocks noChangeShapeType="1"/>
            </p:cNvSpPr>
            <p:nvPr>
              <p:custDataLst>
                <p:tags r:id="rId35"/>
              </p:custDataLst>
            </p:nvPr>
          </p:nvSpPr>
          <p:spPr bwMode="auto">
            <a:xfrm flipH="1">
              <a:off x="5168" y="875"/>
              <a:ext cx="336" cy="432"/>
            </a:xfrm>
            <a:prstGeom prst="line">
              <a:avLst/>
            </a:prstGeom>
            <a:noFill/>
            <a:ln w="28575">
              <a:solidFill>
                <a:srgbClr val="66FF33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37" name="Object 37"/>
            <p:cNvGraphicFramePr>
              <a:graphicFrameLocks noChangeAspect="1"/>
            </p:cNvGraphicFramePr>
            <p:nvPr>
              <p:custDataLst>
                <p:tags r:id="rId36"/>
              </p:custDataLst>
            </p:nvPr>
          </p:nvGraphicFramePr>
          <p:xfrm>
            <a:off x="4656" y="624"/>
            <a:ext cx="163" cy="2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082" name="公式" r:id="rId89" imgW="144780" imgH="189865" progId="Equation.3">
                    <p:embed/>
                  </p:oleObj>
                </mc:Choice>
                <mc:Fallback>
                  <p:oleObj name="公式" r:id="rId89" imgW="144780" imgH="189865" progId="Equation.3">
                    <p:embed/>
                    <p:pic>
                      <p:nvPicPr>
                        <p:cNvPr id="0" name="Picture 1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6" y="624"/>
                          <a:ext cx="163" cy="21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Object 38"/>
            <p:cNvGraphicFramePr>
              <a:graphicFrameLocks noChangeAspect="1"/>
            </p:cNvGraphicFramePr>
            <p:nvPr>
              <p:custDataLst>
                <p:tags r:id="rId37"/>
              </p:custDataLst>
            </p:nvPr>
          </p:nvGraphicFramePr>
          <p:xfrm>
            <a:off x="5040" y="611"/>
            <a:ext cx="162" cy="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083" name="公式" r:id="rId91" imgW="133985" imgH="212090" progId="Equation.3">
                    <p:embed/>
                  </p:oleObj>
                </mc:Choice>
                <mc:Fallback>
                  <p:oleObj name="公式" r:id="rId91" imgW="133985" imgH="212090" progId="Equation.3">
                    <p:embed/>
                    <p:pic>
                      <p:nvPicPr>
                        <p:cNvPr id="0" name="Picture 1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0" y="611"/>
                          <a:ext cx="162" cy="25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" name="Object 41"/>
            <p:cNvGraphicFramePr>
              <a:graphicFrameLocks noChangeAspect="1"/>
            </p:cNvGraphicFramePr>
            <p:nvPr>
              <p:custDataLst>
                <p:tags r:id="rId38"/>
              </p:custDataLst>
            </p:nvPr>
          </p:nvGraphicFramePr>
          <p:xfrm>
            <a:off x="3040" y="686"/>
            <a:ext cx="144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084" name="Equation" r:id="rId93" imgW="5486400" imgH="5486400" progId="Equation.DSMT4">
                    <p:embed/>
                  </p:oleObj>
                </mc:Choice>
                <mc:Fallback>
                  <p:oleObj name="Equation" r:id="rId93" imgW="5486400" imgH="5486400" progId="Equation.DSMT4">
                    <p:embed/>
                    <p:pic>
                      <p:nvPicPr>
                        <p:cNvPr id="0" name="Picture 1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40" y="686"/>
                          <a:ext cx="144" cy="1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" name="Object 43"/>
            <p:cNvGraphicFramePr>
              <a:graphicFrameLocks noChangeAspect="1"/>
            </p:cNvGraphicFramePr>
            <p:nvPr>
              <p:custDataLst>
                <p:tags r:id="rId39"/>
              </p:custDataLst>
            </p:nvPr>
          </p:nvGraphicFramePr>
          <p:xfrm>
            <a:off x="3264" y="697"/>
            <a:ext cx="163" cy="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085" name="公式" r:id="rId95" imgW="144780" imgH="88900" progId="Equation.3">
                    <p:embed/>
                  </p:oleObj>
                </mc:Choice>
                <mc:Fallback>
                  <p:oleObj name="公式" r:id="rId95" imgW="144780" imgH="88900" progId="Equation.3">
                    <p:embed/>
                    <p:pic>
                      <p:nvPicPr>
                        <p:cNvPr id="0" name="Picture 1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4" y="697"/>
                          <a:ext cx="163" cy="9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" name="Object 44"/>
            <p:cNvGraphicFramePr>
              <a:graphicFrameLocks noChangeAspect="1"/>
            </p:cNvGraphicFramePr>
            <p:nvPr>
              <p:custDataLst>
                <p:tags r:id="rId40"/>
              </p:custDataLst>
            </p:nvPr>
          </p:nvGraphicFramePr>
          <p:xfrm>
            <a:off x="2832" y="697"/>
            <a:ext cx="163" cy="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086" name="公式" r:id="rId97" imgW="144780" imgH="88900" progId="Equation.3">
                    <p:embed/>
                  </p:oleObj>
                </mc:Choice>
                <mc:Fallback>
                  <p:oleObj name="公式" r:id="rId97" imgW="144780" imgH="88900" progId="Equation.3">
                    <p:embed/>
                    <p:pic>
                      <p:nvPicPr>
                        <p:cNvPr id="0" name="Picture 1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2" y="697"/>
                          <a:ext cx="163" cy="9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" name="Line 45"/>
            <p:cNvSpPr>
              <a:spLocks noChangeShapeType="1"/>
            </p:cNvSpPr>
            <p:nvPr>
              <p:custDataLst>
                <p:tags r:id="rId41"/>
              </p:custDataLst>
            </p:nvPr>
          </p:nvSpPr>
          <p:spPr bwMode="auto">
            <a:xfrm>
              <a:off x="3456" y="864"/>
              <a:ext cx="336" cy="0"/>
            </a:xfrm>
            <a:prstGeom prst="line">
              <a:avLst/>
            </a:prstGeom>
            <a:noFill/>
            <a:ln w="28575">
              <a:solidFill>
                <a:srgbClr val="66FF33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Line 46"/>
            <p:cNvSpPr>
              <a:spLocks noChangeShapeType="1"/>
            </p:cNvSpPr>
            <p:nvPr>
              <p:custDataLst>
                <p:tags r:id="rId42"/>
              </p:custDataLst>
            </p:nvPr>
          </p:nvSpPr>
          <p:spPr bwMode="auto">
            <a:xfrm>
              <a:off x="4800" y="864"/>
              <a:ext cx="336" cy="0"/>
            </a:xfrm>
            <a:prstGeom prst="line">
              <a:avLst/>
            </a:prstGeom>
            <a:noFill/>
            <a:ln w="28575">
              <a:solidFill>
                <a:srgbClr val="66FF33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Line 47"/>
            <p:cNvSpPr>
              <a:spLocks noChangeShapeType="1"/>
            </p:cNvSpPr>
            <p:nvPr>
              <p:custDataLst>
                <p:tags r:id="rId43"/>
              </p:custDataLst>
            </p:nvPr>
          </p:nvSpPr>
          <p:spPr bwMode="auto">
            <a:xfrm>
              <a:off x="2879" y="864"/>
              <a:ext cx="195" cy="1"/>
            </a:xfrm>
            <a:prstGeom prst="line">
              <a:avLst/>
            </a:prstGeom>
            <a:noFill/>
            <a:ln w="28575">
              <a:solidFill>
                <a:srgbClr val="66FF33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Oval 48"/>
            <p:cNvSpPr>
              <a:spLocks noChangeArrowheads="1"/>
            </p:cNvSpPr>
            <p:nvPr>
              <p:custDataLst>
                <p:tags r:id="rId44"/>
              </p:custDataLst>
            </p:nvPr>
          </p:nvSpPr>
          <p:spPr bwMode="auto">
            <a:xfrm>
              <a:off x="5159" y="838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Oval 49"/>
            <p:cNvSpPr>
              <a:spLocks noChangeArrowheads="1"/>
            </p:cNvSpPr>
            <p:nvPr>
              <p:custDataLst>
                <p:tags r:id="rId45"/>
              </p:custDataLst>
            </p:nvPr>
          </p:nvSpPr>
          <p:spPr bwMode="auto">
            <a:xfrm>
              <a:off x="3083" y="838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0" name="Object 50"/>
            <p:cNvGraphicFramePr>
              <a:graphicFrameLocks noChangeAspect="1"/>
            </p:cNvGraphicFramePr>
            <p:nvPr>
              <p:custDataLst>
                <p:tags r:id="rId46"/>
              </p:custDataLst>
            </p:nvPr>
          </p:nvGraphicFramePr>
          <p:xfrm>
            <a:off x="2928" y="611"/>
            <a:ext cx="162" cy="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087" name="公式" r:id="rId99" imgW="133985" imgH="212090" progId="Equation.3">
                    <p:embed/>
                  </p:oleObj>
                </mc:Choice>
                <mc:Fallback>
                  <p:oleObj name="公式" r:id="rId99" imgW="133985" imgH="212090" progId="Equation.3">
                    <p:embed/>
                    <p:pic>
                      <p:nvPicPr>
                        <p:cNvPr id="0" name="Picture 1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8" y="611"/>
                          <a:ext cx="162" cy="25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" name="Object 51"/>
            <p:cNvGraphicFramePr>
              <a:graphicFrameLocks noChangeAspect="1"/>
            </p:cNvGraphicFramePr>
            <p:nvPr>
              <p:custDataLst>
                <p:tags r:id="rId47"/>
              </p:custDataLst>
            </p:nvPr>
          </p:nvGraphicFramePr>
          <p:xfrm>
            <a:off x="3360" y="624"/>
            <a:ext cx="163" cy="2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088" name="公式" r:id="rId101" imgW="144780" imgH="189865" progId="Equation.3">
                    <p:embed/>
                  </p:oleObj>
                </mc:Choice>
                <mc:Fallback>
                  <p:oleObj name="公式" r:id="rId101" imgW="144780" imgH="189865" progId="Equation.3">
                    <p:embed/>
                    <p:pic>
                      <p:nvPicPr>
                        <p:cNvPr id="0" name="Picture 1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0" y="624"/>
                          <a:ext cx="163" cy="21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2" name="Text Box 52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1230312" y="511016"/>
            <a:ext cx="526859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zh-CN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是周期为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的周期函数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它在 </a:t>
            </a:r>
          </a:p>
        </p:txBody>
      </p:sp>
      <p:graphicFrame>
        <p:nvGraphicFramePr>
          <p:cNvPr id="53" name="Object 41"/>
          <p:cNvGraphicFramePr>
            <a:graphicFrameLocks noChangeAspect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1050612707"/>
              </p:ext>
            </p:extLst>
          </p:nvPr>
        </p:nvGraphicFramePr>
        <p:xfrm>
          <a:off x="8103780" y="1383931"/>
          <a:ext cx="228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89" name="Equation" r:id="rId103" imgW="228600" imgH="228600" progId="Equation.DSMT4">
                  <p:embed/>
                </p:oleObj>
              </mc:Choice>
              <mc:Fallback>
                <p:oleObj name="Equation" r:id="rId103" imgW="228600" imgH="228600" progId="Equation.DSMT4">
                  <p:embed/>
                  <p:pic>
                    <p:nvPicPr>
                      <p:cNvPr id="0" name="Picture 1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03780" y="1383931"/>
                        <a:ext cx="228600" cy="22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41"/>
          <p:cNvGraphicFramePr>
            <a:graphicFrameLocks noChangeAspect="1"/>
          </p:cNvGraphicFramePr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2911666086"/>
              </p:ext>
            </p:extLst>
          </p:nvPr>
        </p:nvGraphicFramePr>
        <p:xfrm>
          <a:off x="7539355" y="1371762"/>
          <a:ext cx="228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90" name="Equation" r:id="rId105" imgW="228600" imgH="228600" progId="Equation.DSMT4">
                  <p:embed/>
                </p:oleObj>
              </mc:Choice>
              <mc:Fallback>
                <p:oleObj name="Equation" r:id="rId105" imgW="228600" imgH="228600" progId="Equation.DSMT4">
                  <p:embed/>
                  <p:pic>
                    <p:nvPicPr>
                      <p:cNvPr id="0" name="Picture 1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39355" y="1371762"/>
                        <a:ext cx="228600" cy="22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41"/>
          <p:cNvGraphicFramePr>
            <a:graphicFrameLocks noChangeAspect="1"/>
          </p:cNvGraphicFramePr>
          <p:nvPr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425952360"/>
              </p:ext>
            </p:extLst>
          </p:nvPr>
        </p:nvGraphicFramePr>
        <p:xfrm>
          <a:off x="6868679" y="1397796"/>
          <a:ext cx="228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91" name="Equation" r:id="rId106" imgW="228600" imgH="228600" progId="Equation.DSMT4">
                  <p:embed/>
                </p:oleObj>
              </mc:Choice>
              <mc:Fallback>
                <p:oleObj name="Equation" r:id="rId106" imgW="228600" imgH="228600" progId="Equation.DSMT4">
                  <p:embed/>
                  <p:pic>
                    <p:nvPicPr>
                      <p:cNvPr id="0" name="Picture 1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8679" y="1397796"/>
                        <a:ext cx="228600" cy="22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41"/>
          <p:cNvGraphicFramePr>
            <a:graphicFrameLocks noChangeAspect="1"/>
          </p:cNvGraphicFramePr>
          <p:nvPr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2192552419"/>
              </p:ext>
            </p:extLst>
          </p:nvPr>
        </p:nvGraphicFramePr>
        <p:xfrm>
          <a:off x="5969192" y="1384209"/>
          <a:ext cx="228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92" name="Equation" r:id="rId107" imgW="228600" imgH="228600" progId="Equation.DSMT4">
                  <p:embed/>
                </p:oleObj>
              </mc:Choice>
              <mc:Fallback>
                <p:oleObj name="Equation" r:id="rId107" imgW="228600" imgH="228600" progId="Equation.DSMT4">
                  <p:embed/>
                  <p:pic>
                    <p:nvPicPr>
                      <p:cNvPr id="0" name="Picture 1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9192" y="1384209"/>
                        <a:ext cx="228600" cy="22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41"/>
          <p:cNvGraphicFramePr>
            <a:graphicFrameLocks noChangeAspect="1"/>
          </p:cNvGraphicFramePr>
          <p:nvPr>
            <p:custDataLst>
              <p:tags r:id="rId24"/>
            </p:custDataLst>
            <p:extLst>
              <p:ext uri="{D42A27DB-BD31-4B8C-83A1-F6EECF244321}">
                <p14:modId xmlns:p14="http://schemas.microsoft.com/office/powerpoint/2010/main" val="2287792791"/>
              </p:ext>
            </p:extLst>
          </p:nvPr>
        </p:nvGraphicFramePr>
        <p:xfrm>
          <a:off x="5426053" y="1377476"/>
          <a:ext cx="228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93" name="Equation" r:id="rId108" imgW="228600" imgH="228600" progId="Equation.DSMT4">
                  <p:embed/>
                </p:oleObj>
              </mc:Choice>
              <mc:Fallback>
                <p:oleObj name="Equation" r:id="rId108" imgW="228600" imgH="228600" progId="Equation.DSMT4">
                  <p:embed/>
                  <p:pic>
                    <p:nvPicPr>
                      <p:cNvPr id="0" name="Picture 1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6053" y="1377476"/>
                        <a:ext cx="228600" cy="22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矩形 38"/>
          <p:cNvSpPr/>
          <p:nvPr>
            <p:custDataLst>
              <p:tags r:id="rId25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7" name="矩形 126"/>
          <p:cNvSpPr/>
          <p:nvPr>
            <p:custDataLst>
              <p:tags r:id="rId26"/>
            </p:custDataLst>
          </p:nvPr>
        </p:nvSpPr>
        <p:spPr>
          <a:xfrm>
            <a:off x="13335" y="66040"/>
            <a:ext cx="2433955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二.函数展开成傅里叶级数</a:t>
            </a:r>
            <a:endParaRPr lang="zh-CN" altLang="en-US" sz="15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8" name="矩形 57"/>
          <p:cNvSpPr/>
          <p:nvPr>
            <p:custDataLst>
              <p:tags r:id="rId27"/>
            </p:custDataLst>
          </p:nvPr>
        </p:nvSpPr>
        <p:spPr>
          <a:xfrm>
            <a:off x="5924550" y="47625"/>
            <a:ext cx="3203575" cy="317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10.3.2</a:t>
            </a:r>
            <a:r>
              <a:rPr 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一般周期</a:t>
            </a:r>
            <a:r>
              <a:rPr lang="zh-CN" altLang="en-US" sz="1500" dirty="0">
                <a:solidFill>
                  <a:schemeClr val="bg1"/>
                </a:solidFill>
                <a:latin typeface="Cambria Math" panose="02040503050406030204" charset="0"/>
                <a:ea typeface="微软雅黑" panose="020B0503020204020204" pitchFamily="34" charset="-122"/>
                <a:cs typeface="Cambria Math" panose="02040503050406030204" charset="0"/>
              </a:rPr>
              <a:t>函数的</a:t>
            </a:r>
            <a:r>
              <a:rPr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傅里叶级数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C402740F-D0CD-4107-B765-696919F099BB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>
                <a:off x="2361565" y="48895"/>
                <a:ext cx="3519170" cy="317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/>
              <a:lstStyle/>
              <a:p>
                <a:pPr algn="ctr">
                  <a:defRPr/>
                </a:pPr>
                <a:r>
                  <a:rPr lang="en-US"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10.3.1</a:t>
                </a:r>
                <a:r>
                  <a:rPr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周期为</a:t>
                </a:r>
                <a:r>
                  <a:rPr lang="en-US"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14:m>
                  <m:oMath xmlns:m="http://schemas.openxmlformats.org/officeDocument/2006/math">
                    <m:r>
                      <a:rPr lang="en-US" sz="1500" b="1" i="1" dirty="0">
                        <a:solidFill>
                          <a:schemeClr val="bg1"/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𝝅</m:t>
                    </m:r>
                  </m:oMath>
                </a14:m>
                <a:r>
                  <a:rPr lang="zh-CN" altLang="en-US" sz="1500" b="1" dirty="0">
                    <a:solidFill>
                      <a:schemeClr val="bg1"/>
                    </a:solidFill>
                    <a:latin typeface="Cambria Math" panose="02040503050406030204" charset="0"/>
                    <a:ea typeface="微软雅黑" panose="020B0503020204020204" pitchFamily="34" charset="-122"/>
                    <a:cs typeface="Cambria Math" panose="02040503050406030204" charset="0"/>
                  </a:rPr>
                  <a:t>的函数展开</a:t>
                </a:r>
                <a:r>
                  <a:rPr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傅里叶级数</a:t>
                </a:r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C402740F-D0CD-4107-B765-696919F099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9"/>
                </p:custDataLst>
              </p:nvPr>
            </p:nvSpPr>
            <p:spPr>
              <a:xfrm>
                <a:off x="2361565" y="48895"/>
                <a:ext cx="3519170" cy="317500"/>
              </a:xfrm>
              <a:prstGeom prst="rect">
                <a:avLst/>
              </a:prstGeom>
              <a:blipFill>
                <a:blip r:embed="rId110"/>
                <a:stretch>
                  <a:fillRect t="-3846" b="-230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14">
            <a:extLst>
              <a:ext uri="{FF2B5EF4-FFF2-40B4-BE49-F238E27FC236}">
                <a16:creationId xmlns:a16="http://schemas.microsoft.com/office/drawing/2014/main" id="{FDEB5712-1081-4AB5-9098-9035E8960826}"/>
              </a:ext>
            </a:extLst>
          </p:cNvPr>
          <p:cNvSpPr txBox="1"/>
          <p:nvPr>
            <p:custDataLst>
              <p:tags r:id="rId29"/>
            </p:custDataLst>
          </p:nvPr>
        </p:nvSpPr>
        <p:spPr>
          <a:xfrm>
            <a:off x="2456180" y="56515"/>
            <a:ext cx="1160145" cy="321945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2.收敛定理</a:t>
            </a:r>
            <a:endParaRPr lang="zh-CN" altLang="en-US" sz="15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8CE09EAF-7737-4406-A428-6C0E221801A2}"/>
              </a:ext>
            </a:extLst>
          </p:cNvPr>
          <p:cNvSpPr/>
          <p:nvPr/>
        </p:nvSpPr>
        <p:spPr>
          <a:xfrm>
            <a:off x="24295" y="5616573"/>
            <a:ext cx="9144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与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 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通常要分开计算，因为两者被积函数属于不同类型。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7" grpId="0" autoUpdateAnimBg="0"/>
      <p:bldP spid="20" grpId="0" autoUpdateAnimBg="0"/>
      <p:bldP spid="21" grpId="0" autoUpdateAnimBg="0"/>
      <p:bldP spid="6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1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16</a:t>
            </a:fld>
            <a:endParaRPr lang="en-US" altLang="zh-CN" dirty="0"/>
          </a:p>
        </p:txBody>
      </p:sp>
      <p:sp>
        <p:nvSpPr>
          <p:cNvPr id="17" name="椭圆 16"/>
          <p:cNvSpPr/>
          <p:nvPr>
            <p:custDataLst>
              <p:tags r:id="rId3"/>
            </p:custDataLst>
          </p:nvPr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" name="Object 2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24144827"/>
              </p:ext>
            </p:extLst>
          </p:nvPr>
        </p:nvGraphicFramePr>
        <p:xfrm>
          <a:off x="7169150" y="1601040"/>
          <a:ext cx="1536700" cy="3279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5" name="Equation" r:id="rId39" imgW="2230120" imgH="479425" progId="Equation.3">
                  <p:embed/>
                </p:oleObj>
              </mc:Choice>
              <mc:Fallback>
                <p:oleObj name="Equation" r:id="rId39" imgW="2230120" imgH="479425" progId="Equation.3">
                  <p:embed/>
                  <p:pic>
                    <p:nvPicPr>
                      <p:cNvPr id="0" name="Picture 1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9150" y="1601040"/>
                        <a:ext cx="1536700" cy="32792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3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3493774652"/>
              </p:ext>
            </p:extLst>
          </p:nvPr>
        </p:nvGraphicFramePr>
        <p:xfrm>
          <a:off x="1140777" y="1384786"/>
          <a:ext cx="2684145" cy="6741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6" name="Equation" r:id="rId41" imgW="80162400" imgH="20116800" progId="Equation.DSMT4">
                  <p:embed/>
                </p:oleObj>
              </mc:Choice>
              <mc:Fallback>
                <p:oleObj name="Equation" r:id="rId41" imgW="80162400" imgH="20116800" progId="Equation.DSMT4">
                  <p:embed/>
                  <p:pic>
                    <p:nvPicPr>
                      <p:cNvPr id="0" name="Picture 1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0777" y="1384786"/>
                        <a:ext cx="2684145" cy="67412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4"/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569267066"/>
              </p:ext>
            </p:extLst>
          </p:nvPr>
        </p:nvGraphicFramePr>
        <p:xfrm>
          <a:off x="5924550" y="1372581"/>
          <a:ext cx="972427" cy="6542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7" name="Equation" r:id="rId43" imgW="1638935" imgH="1104265" progId="Equation.3">
                  <p:embed/>
                </p:oleObj>
              </mc:Choice>
              <mc:Fallback>
                <p:oleObj name="Equation" r:id="rId43" imgW="1638935" imgH="1104265" progId="Equation.3">
                  <p:embed/>
                  <p:pic>
                    <p:nvPicPr>
                      <p:cNvPr id="0" name="Picture 1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4550" y="1372581"/>
                        <a:ext cx="972427" cy="65424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2454171462"/>
              </p:ext>
            </p:extLst>
          </p:nvPr>
        </p:nvGraphicFramePr>
        <p:xfrm>
          <a:off x="7658735" y="800884"/>
          <a:ext cx="1390383" cy="291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8" name="Equation" r:id="rId45" imgW="2419985" imgH="479425" progId="Equation.3">
                  <p:embed/>
                </p:oleObj>
              </mc:Choice>
              <mc:Fallback>
                <p:oleObj name="Equation" r:id="rId45" imgW="2419985" imgH="479425" progId="Equation.3">
                  <p:embed/>
                  <p:pic>
                    <p:nvPicPr>
                      <p:cNvPr id="0" name="Picture 1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8735" y="800884"/>
                        <a:ext cx="1390383" cy="29180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506505542"/>
              </p:ext>
            </p:extLst>
          </p:nvPr>
        </p:nvGraphicFramePr>
        <p:xfrm>
          <a:off x="4792476" y="567073"/>
          <a:ext cx="497074" cy="656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9" name="Equation" r:id="rId47" imgW="791845" imgH="1036955" progId="Equation.3">
                  <p:embed/>
                </p:oleObj>
              </mc:Choice>
              <mc:Fallback>
                <p:oleObj name="Equation" r:id="rId47" imgW="791845" imgH="1036955" progId="Equation.3">
                  <p:embed/>
                  <p:pic>
                    <p:nvPicPr>
                      <p:cNvPr id="0" name="Picture 1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2476" y="567073"/>
                        <a:ext cx="497074" cy="65659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579624180"/>
              </p:ext>
            </p:extLst>
          </p:nvPr>
        </p:nvGraphicFramePr>
        <p:xfrm>
          <a:off x="6596380" y="578805"/>
          <a:ext cx="1023620" cy="2373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0" name="Equation" r:id="rId49" imgW="1661795" imgH="390525" progId="Equation.3">
                  <p:embed/>
                </p:oleObj>
              </mc:Choice>
              <mc:Fallback>
                <p:oleObj name="Equation" r:id="rId49" imgW="1661795" imgH="390525" progId="Equation.3">
                  <p:embed/>
                  <p:pic>
                    <p:nvPicPr>
                      <p:cNvPr id="0" name="Picture 1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6380" y="578805"/>
                        <a:ext cx="1023620" cy="23733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8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1438228279"/>
              </p:ext>
            </p:extLst>
          </p:nvPr>
        </p:nvGraphicFramePr>
        <p:xfrm>
          <a:off x="5591810" y="977751"/>
          <a:ext cx="1883410" cy="314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1" name="Equation" r:id="rId51" imgW="2854960" imgH="479425" progId="Equation.3">
                  <p:embed/>
                </p:oleObj>
              </mc:Choice>
              <mc:Fallback>
                <p:oleObj name="Equation" r:id="rId51" imgW="2854960" imgH="479425" progId="Equation.3">
                  <p:embed/>
                  <p:pic>
                    <p:nvPicPr>
                      <p:cNvPr id="0" name="Picture 1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1810" y="977751"/>
                        <a:ext cx="1883410" cy="31408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2484126304"/>
              </p:ext>
            </p:extLst>
          </p:nvPr>
        </p:nvGraphicFramePr>
        <p:xfrm>
          <a:off x="3917539" y="1384786"/>
          <a:ext cx="1993041" cy="704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2" name="Equation" r:id="rId53" imgW="56997600" imgH="20116800" progId="Equation.DSMT4">
                  <p:embed/>
                </p:oleObj>
              </mc:Choice>
              <mc:Fallback>
                <p:oleObj name="Equation" r:id="rId53" imgW="56997600" imgH="20116800" progId="Equation.DSMT4">
                  <p:embed/>
                  <p:pic>
                    <p:nvPicPr>
                      <p:cNvPr id="0" name="Picture 1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7539" y="1384786"/>
                        <a:ext cx="1993041" cy="70418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0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4204235446"/>
              </p:ext>
            </p:extLst>
          </p:nvPr>
        </p:nvGraphicFramePr>
        <p:xfrm>
          <a:off x="492760" y="2314401"/>
          <a:ext cx="937260" cy="370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3" name="Equation" r:id="rId55" imgW="1204595" imgH="479425" progId="Equation.3">
                  <p:embed/>
                </p:oleObj>
              </mc:Choice>
              <mc:Fallback>
                <p:oleObj name="Equation" r:id="rId55" imgW="1204595" imgH="479425" progId="Equation.3">
                  <p:embed/>
                  <p:pic>
                    <p:nvPicPr>
                      <p:cNvPr id="0" name="Picture 1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760" y="2314401"/>
                        <a:ext cx="937260" cy="3702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1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181472315"/>
              </p:ext>
            </p:extLst>
          </p:nvPr>
        </p:nvGraphicFramePr>
        <p:xfrm>
          <a:off x="1558925" y="2118821"/>
          <a:ext cx="694690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4" name="Equation" r:id="rId57" imgW="18288000" imgH="19812000" progId="Equation.DSMT4">
                  <p:embed/>
                </p:oleObj>
              </mc:Choice>
              <mc:Fallback>
                <p:oleObj name="Equation" r:id="rId57" imgW="18288000" imgH="19812000" progId="Equation.DSMT4">
                  <p:embed/>
                  <p:pic>
                    <p:nvPicPr>
                      <p:cNvPr id="0" name="Picture 1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8925" y="2118821"/>
                        <a:ext cx="694690" cy="752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2"/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1150704648"/>
              </p:ext>
            </p:extLst>
          </p:nvPr>
        </p:nvGraphicFramePr>
        <p:xfrm>
          <a:off x="2367915" y="2317576"/>
          <a:ext cx="224028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5" name="Equation" r:id="rId59" imgW="2887980" imgH="490855" progId="Equation.3">
                  <p:embed/>
                </p:oleObj>
              </mc:Choice>
              <mc:Fallback>
                <p:oleObj name="Equation" r:id="rId59" imgW="2887980" imgH="490855" progId="Equation.3">
                  <p:embed/>
                  <p:pic>
                    <p:nvPicPr>
                      <p:cNvPr id="0" name="Picture 1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7915" y="2317576"/>
                        <a:ext cx="224028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3"/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426469216"/>
              </p:ext>
            </p:extLst>
          </p:nvPr>
        </p:nvGraphicFramePr>
        <p:xfrm>
          <a:off x="2465070" y="2111201"/>
          <a:ext cx="256540" cy="769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6" name="Equation" r:id="rId61" imgW="6705600" imgH="20116800" progId="Equation.DSMT4">
                  <p:embed/>
                </p:oleObj>
              </mc:Choice>
              <mc:Fallback>
                <p:oleObj name="Equation" r:id="rId61" imgW="6705600" imgH="20116800" progId="Equation.DSMT4">
                  <p:embed/>
                  <p:pic>
                    <p:nvPicPr>
                      <p:cNvPr id="0" name="Picture 1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5070" y="2111201"/>
                        <a:ext cx="256540" cy="7696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4"/>
          <p:cNvGraphicFramePr>
            <a:graphicFrameLocks noChangeAspect="1"/>
          </p:cNvGraphicFramePr>
          <p:nvPr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3535582708"/>
              </p:ext>
            </p:extLst>
          </p:nvPr>
        </p:nvGraphicFramePr>
        <p:xfrm>
          <a:off x="3854450" y="2330911"/>
          <a:ext cx="637540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7" name="Equation" r:id="rId63" imgW="814070" imgH="390525" progId="Equation.3">
                  <p:embed/>
                </p:oleObj>
              </mc:Choice>
              <mc:Fallback>
                <p:oleObj name="Equation" r:id="rId63" imgW="814070" imgH="390525" progId="Equation.3">
                  <p:embed/>
                  <p:pic>
                    <p:nvPicPr>
                      <p:cNvPr id="0" name="Picture 1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4450" y="2330911"/>
                        <a:ext cx="637540" cy="301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5"/>
          <p:cNvGraphicFramePr>
            <a:graphicFrameLocks noChangeAspect="1"/>
          </p:cNvGraphicFramePr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1855891334"/>
              </p:ext>
            </p:extLst>
          </p:nvPr>
        </p:nvGraphicFramePr>
        <p:xfrm>
          <a:off x="4699635" y="2095326"/>
          <a:ext cx="1536700" cy="775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8" name="Equation" r:id="rId65" imgW="1973580" imgH="992505" progId="Equation.3">
                  <p:embed/>
                </p:oleObj>
              </mc:Choice>
              <mc:Fallback>
                <p:oleObj name="Equation" r:id="rId65" imgW="1973580" imgH="992505" progId="Equation.3">
                  <p:embed/>
                  <p:pic>
                    <p:nvPicPr>
                      <p:cNvPr id="0" name="Picture 1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9635" y="2095326"/>
                        <a:ext cx="1536700" cy="77533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6"/>
          <p:cNvGraphicFramePr>
            <a:graphicFrameLocks noChangeAspect="1"/>
          </p:cNvGraphicFramePr>
          <p:nvPr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2560976432"/>
              </p:ext>
            </p:extLst>
          </p:nvPr>
        </p:nvGraphicFramePr>
        <p:xfrm>
          <a:off x="1418590" y="3153236"/>
          <a:ext cx="346583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9" name="Equation" r:id="rId67" imgW="4460240" imgH="490855" progId="Equation.3">
                  <p:embed/>
                </p:oleObj>
              </mc:Choice>
              <mc:Fallback>
                <p:oleObj name="Equation" r:id="rId67" imgW="4460240" imgH="490855" progId="Equation.3">
                  <p:embed/>
                  <p:pic>
                    <p:nvPicPr>
                      <p:cNvPr id="0" name="Picture 1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8590" y="3153236"/>
                        <a:ext cx="346583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7"/>
          <p:cNvGraphicFramePr>
            <a:graphicFrameLocks noChangeAspect="1"/>
          </p:cNvGraphicFramePr>
          <p:nvPr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357142265"/>
              </p:ext>
            </p:extLst>
          </p:nvPr>
        </p:nvGraphicFramePr>
        <p:xfrm>
          <a:off x="1968500" y="2984961"/>
          <a:ext cx="515620" cy="723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00" name="Equation" r:id="rId69" imgW="14325600" imgH="20116800" progId="Equation.DSMT4">
                  <p:embed/>
                </p:oleObj>
              </mc:Choice>
              <mc:Fallback>
                <p:oleObj name="Equation" r:id="rId69" imgW="14325600" imgH="20116800" progId="Equation.DSMT4">
                  <p:embed/>
                  <p:pic>
                    <p:nvPicPr>
                      <p:cNvPr id="0" name="Picture 1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8500" y="2984961"/>
                        <a:ext cx="515620" cy="7232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8"/>
          <p:cNvGraphicFramePr>
            <a:graphicFrameLocks noChangeAspect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3384948857"/>
              </p:ext>
            </p:extLst>
          </p:nvPr>
        </p:nvGraphicFramePr>
        <p:xfrm>
          <a:off x="3696970" y="2957021"/>
          <a:ext cx="198120" cy="780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01" name="Equation" r:id="rId71" imgW="256540" imgH="992505" progId="Equation.3">
                  <p:embed/>
                </p:oleObj>
              </mc:Choice>
              <mc:Fallback>
                <p:oleObj name="Equation" r:id="rId71" imgW="256540" imgH="992505" progId="Equation.3">
                  <p:embed/>
                  <p:pic>
                    <p:nvPicPr>
                      <p:cNvPr id="0" name="Picture 1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6970" y="2957021"/>
                        <a:ext cx="198120" cy="7804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9"/>
          <p:cNvGraphicFramePr>
            <a:graphicFrameLocks noChangeAspect="1"/>
          </p:cNvGraphicFramePr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2270031153"/>
              </p:ext>
            </p:extLst>
          </p:nvPr>
        </p:nvGraphicFramePr>
        <p:xfrm>
          <a:off x="4991735" y="2956386"/>
          <a:ext cx="1536700" cy="775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02" name="Equation" r:id="rId73" imgW="1973580" imgH="992505" progId="Equation.3">
                  <p:embed/>
                </p:oleObj>
              </mc:Choice>
              <mc:Fallback>
                <p:oleObj name="Equation" r:id="rId73" imgW="1973580" imgH="992505" progId="Equation.3">
                  <p:embed/>
                  <p:pic>
                    <p:nvPicPr>
                      <p:cNvPr id="0" name="Picture 1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1735" y="2956386"/>
                        <a:ext cx="1536700" cy="77533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0"/>
          <p:cNvGraphicFramePr>
            <a:graphicFrameLocks noChangeAspect="1"/>
          </p:cNvGraphicFramePr>
          <p:nvPr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1432473149"/>
              </p:ext>
            </p:extLst>
          </p:nvPr>
        </p:nvGraphicFramePr>
        <p:xfrm>
          <a:off x="1430020" y="3929063"/>
          <a:ext cx="330454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03" name="Equation" r:id="rId75" imgW="4248785" imgH="490855" progId="Equation.3">
                  <p:embed/>
                </p:oleObj>
              </mc:Choice>
              <mc:Fallback>
                <p:oleObj name="Equation" r:id="rId75" imgW="4248785" imgH="490855" progId="Equation.3">
                  <p:embed/>
                  <p:pic>
                    <p:nvPicPr>
                      <p:cNvPr id="0" name="Picture 1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0020" y="3929063"/>
                        <a:ext cx="330454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1"/>
          <p:cNvGraphicFramePr>
            <a:graphicFrameLocks noChangeAspect="1"/>
          </p:cNvGraphicFramePr>
          <p:nvPr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4136285140"/>
              </p:ext>
            </p:extLst>
          </p:nvPr>
        </p:nvGraphicFramePr>
        <p:xfrm>
          <a:off x="1866265" y="3732848"/>
          <a:ext cx="515620" cy="724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04" name="Equation" r:id="rId77" imgW="14325600" imgH="20116800" progId="Equation.DSMT4">
                  <p:embed/>
                </p:oleObj>
              </mc:Choice>
              <mc:Fallback>
                <p:oleObj name="Equation" r:id="rId77" imgW="14325600" imgH="20116800" progId="Equation.DSMT4">
                  <p:embed/>
                  <p:pic>
                    <p:nvPicPr>
                      <p:cNvPr id="0" name="Picture 1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6265" y="3732848"/>
                        <a:ext cx="515620" cy="72453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2"/>
          <p:cNvGraphicFramePr>
            <a:graphicFrameLocks noChangeAspect="1"/>
          </p:cNvGraphicFramePr>
          <p:nvPr>
            <p:custDataLst>
              <p:tags r:id="rId24"/>
            </p:custDataLst>
            <p:extLst>
              <p:ext uri="{D42A27DB-BD31-4B8C-83A1-F6EECF244321}">
                <p14:modId xmlns:p14="http://schemas.microsoft.com/office/powerpoint/2010/main" val="895980157"/>
              </p:ext>
            </p:extLst>
          </p:nvPr>
        </p:nvGraphicFramePr>
        <p:xfrm>
          <a:off x="3534410" y="3708083"/>
          <a:ext cx="209550" cy="779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05" name="Equation" r:id="rId79" imgW="267335" imgH="992505" progId="Equation.3">
                  <p:embed/>
                </p:oleObj>
              </mc:Choice>
              <mc:Fallback>
                <p:oleObj name="Equation" r:id="rId79" imgW="267335" imgH="992505" progId="Equation.3">
                  <p:embed/>
                  <p:pic>
                    <p:nvPicPr>
                      <p:cNvPr id="0" name="Picture 1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4410" y="3708083"/>
                        <a:ext cx="209550" cy="7797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3"/>
          <p:cNvGraphicFramePr>
            <a:graphicFrameLocks noChangeAspect="1"/>
          </p:cNvGraphicFramePr>
          <p:nvPr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829433884"/>
              </p:ext>
            </p:extLst>
          </p:nvPr>
        </p:nvGraphicFramePr>
        <p:xfrm>
          <a:off x="4866005" y="4055428"/>
          <a:ext cx="556260" cy="104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06" name="Equation" r:id="rId81" imgW="713740" imgH="133985" progId="Equation.3">
                  <p:embed/>
                </p:oleObj>
              </mc:Choice>
              <mc:Fallback>
                <p:oleObj name="Equation" r:id="rId81" imgW="713740" imgH="133985" progId="Equation.3">
                  <p:embed/>
                  <p:pic>
                    <p:nvPicPr>
                      <p:cNvPr id="0" name="Picture 1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6005" y="4055428"/>
                        <a:ext cx="556260" cy="1041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4"/>
          <p:cNvGraphicFramePr>
            <a:graphicFrameLocks noChangeAspect="1"/>
          </p:cNvGraphicFramePr>
          <p:nvPr>
            <p:custDataLst>
              <p:tags r:id="rId26"/>
            </p:custDataLst>
            <p:extLst>
              <p:ext uri="{D42A27DB-BD31-4B8C-83A1-F6EECF244321}">
                <p14:modId xmlns:p14="http://schemas.microsoft.com/office/powerpoint/2010/main" val="3755367891"/>
              </p:ext>
            </p:extLst>
          </p:nvPr>
        </p:nvGraphicFramePr>
        <p:xfrm>
          <a:off x="3048000" y="538985"/>
          <a:ext cx="1673225" cy="6775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07" name="Equation" r:id="rId83" imgW="49682400" imgH="20116800" progId="Equation.DSMT4">
                  <p:embed/>
                </p:oleObj>
              </mc:Choice>
              <mc:Fallback>
                <p:oleObj name="Equation" r:id="rId83" imgW="49682400" imgH="20116800" progId="Equation.DSMT4">
                  <p:embed/>
                  <p:pic>
                    <p:nvPicPr>
                      <p:cNvPr id="0" name="Picture 1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538985"/>
                        <a:ext cx="1673225" cy="677526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5"/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2310466339"/>
              </p:ext>
            </p:extLst>
          </p:nvPr>
        </p:nvGraphicFramePr>
        <p:xfrm>
          <a:off x="5166995" y="392558"/>
          <a:ext cx="1023620" cy="507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08" name="Equation" r:id="rId85" imgW="39319200" imgH="19507200" progId="Equation.DSMT4">
                  <p:embed/>
                </p:oleObj>
              </mc:Choice>
              <mc:Fallback>
                <p:oleObj name="Equation" r:id="rId85" imgW="39319200" imgH="19507200" progId="Equation.DSMT4">
                  <p:embed/>
                  <p:pic>
                    <p:nvPicPr>
                      <p:cNvPr id="0" name="Picture 1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6995" y="392558"/>
                        <a:ext cx="1023620" cy="50789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6"/>
          <p:cNvGraphicFramePr>
            <a:graphicFrameLocks noChangeAspect="1"/>
          </p:cNvGraphicFramePr>
          <p:nvPr>
            <p:custDataLst>
              <p:tags r:id="rId28"/>
            </p:custDataLst>
            <p:extLst>
              <p:ext uri="{D42A27DB-BD31-4B8C-83A1-F6EECF244321}">
                <p14:modId xmlns:p14="http://schemas.microsoft.com/office/powerpoint/2010/main" val="2534652210"/>
              </p:ext>
            </p:extLst>
          </p:nvPr>
        </p:nvGraphicFramePr>
        <p:xfrm>
          <a:off x="1140777" y="4516874"/>
          <a:ext cx="6272530" cy="358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09" name="Equation" r:id="rId87" imgW="165506400" imgH="9448800" progId="Equation.DSMT4">
                  <p:embed/>
                </p:oleObj>
              </mc:Choice>
              <mc:Fallback>
                <p:oleObj name="Equation" r:id="rId87" imgW="165506400" imgH="9448800" progId="Equation.DSMT4">
                  <p:embed/>
                  <p:pic>
                    <p:nvPicPr>
                      <p:cNvPr id="0" name="Picture 1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0777" y="4516874"/>
                        <a:ext cx="6272530" cy="35814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矩形 32"/>
          <p:cNvSpPr/>
          <p:nvPr>
            <p:custDataLst>
              <p:tags r:id="rId29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7" name="矩形 126"/>
          <p:cNvSpPr/>
          <p:nvPr>
            <p:custDataLst>
              <p:tags r:id="rId30"/>
            </p:custDataLst>
          </p:nvPr>
        </p:nvSpPr>
        <p:spPr>
          <a:xfrm>
            <a:off x="13335" y="66040"/>
            <a:ext cx="2433955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二.函数展开成傅里叶级数</a:t>
            </a:r>
            <a:endParaRPr lang="zh-CN" altLang="en-US" sz="15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36" name="矩形 35"/>
          <p:cNvSpPr/>
          <p:nvPr>
            <p:custDataLst>
              <p:tags r:id="rId31"/>
            </p:custDataLst>
          </p:nvPr>
        </p:nvSpPr>
        <p:spPr>
          <a:xfrm>
            <a:off x="5924550" y="47625"/>
            <a:ext cx="3203575" cy="317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10.3.2</a:t>
            </a:r>
            <a:r>
              <a:rPr 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一般周期</a:t>
            </a:r>
            <a:r>
              <a:rPr lang="zh-CN" altLang="en-US" sz="1500" dirty="0">
                <a:solidFill>
                  <a:schemeClr val="bg1"/>
                </a:solidFill>
                <a:latin typeface="Cambria Math" panose="02040503050406030204" charset="0"/>
                <a:ea typeface="微软雅黑" panose="020B0503020204020204" pitchFamily="34" charset="-122"/>
                <a:cs typeface="Cambria Math" panose="02040503050406030204" charset="0"/>
              </a:rPr>
              <a:t>函数的</a:t>
            </a:r>
            <a:r>
              <a:rPr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傅里叶级数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352B9723-629A-47A0-B398-C40C52C545B1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2361565" y="48895"/>
                <a:ext cx="3519170" cy="317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/>
              <a:lstStyle/>
              <a:p>
                <a:pPr algn="ctr">
                  <a:defRPr/>
                </a:pPr>
                <a:r>
                  <a:rPr lang="en-US"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10.3.1</a:t>
                </a:r>
                <a:r>
                  <a:rPr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周期为</a:t>
                </a:r>
                <a:r>
                  <a:rPr lang="en-US"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14:m>
                  <m:oMath xmlns:m="http://schemas.openxmlformats.org/officeDocument/2006/math">
                    <m:r>
                      <a:rPr lang="en-US" sz="1500" b="1" i="1" dirty="0">
                        <a:solidFill>
                          <a:schemeClr val="bg1"/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𝝅</m:t>
                    </m:r>
                  </m:oMath>
                </a14:m>
                <a:r>
                  <a:rPr lang="zh-CN" altLang="en-US" sz="1500" b="1" dirty="0">
                    <a:solidFill>
                      <a:schemeClr val="bg1"/>
                    </a:solidFill>
                    <a:latin typeface="Cambria Math" panose="02040503050406030204" charset="0"/>
                    <a:ea typeface="微软雅黑" panose="020B0503020204020204" pitchFamily="34" charset="-122"/>
                    <a:cs typeface="Cambria Math" panose="02040503050406030204" charset="0"/>
                  </a:rPr>
                  <a:t>的函数展开</a:t>
                </a:r>
                <a:r>
                  <a:rPr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傅里叶级数</a:t>
                </a:r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352B9723-629A-47A0-B398-C40C52C545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9"/>
                </p:custDataLst>
              </p:nvPr>
            </p:nvSpPr>
            <p:spPr>
              <a:xfrm>
                <a:off x="2361565" y="48895"/>
                <a:ext cx="3519170" cy="317500"/>
              </a:xfrm>
              <a:prstGeom prst="rect">
                <a:avLst/>
              </a:prstGeom>
              <a:blipFill>
                <a:blip r:embed="rId90"/>
                <a:stretch>
                  <a:fillRect t="-3846" b="-230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14">
            <a:extLst>
              <a:ext uri="{FF2B5EF4-FFF2-40B4-BE49-F238E27FC236}">
                <a16:creationId xmlns:a16="http://schemas.microsoft.com/office/drawing/2014/main" id="{AA5B5FEE-7DEA-4D1B-BE5E-7C02223F819C}"/>
              </a:ext>
            </a:extLst>
          </p:cNvPr>
          <p:cNvSpPr txBox="1"/>
          <p:nvPr>
            <p:custDataLst>
              <p:tags r:id="rId33"/>
            </p:custDataLst>
          </p:nvPr>
        </p:nvSpPr>
        <p:spPr>
          <a:xfrm>
            <a:off x="2456180" y="56515"/>
            <a:ext cx="1160145" cy="321945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2.收敛定理</a:t>
            </a:r>
            <a:endParaRPr lang="zh-CN" altLang="en-US" sz="15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299A63A8-90D4-441A-A2F6-A9D0C2FA7FC3}"/>
              </a:ext>
            </a:extLst>
          </p:cNvPr>
          <p:cNvCxnSpPr/>
          <p:nvPr/>
        </p:nvCxnSpPr>
        <p:spPr>
          <a:xfrm>
            <a:off x="0" y="1306195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Object 19">
            <a:extLst>
              <a:ext uri="{FF2B5EF4-FFF2-40B4-BE49-F238E27FC236}">
                <a16:creationId xmlns:a16="http://schemas.microsoft.com/office/drawing/2014/main" id="{29FABAE9-80B9-4AEC-ADB1-6229402FA239}"/>
              </a:ext>
            </a:extLst>
          </p:cNvPr>
          <p:cNvGraphicFramePr>
            <a:graphicFrameLocks noChangeAspect="1"/>
          </p:cNvGraphicFramePr>
          <p:nvPr>
            <p:custDataLst>
              <p:tags r:id="rId34"/>
            </p:custDataLst>
            <p:extLst>
              <p:ext uri="{D42A27DB-BD31-4B8C-83A1-F6EECF244321}">
                <p14:modId xmlns:p14="http://schemas.microsoft.com/office/powerpoint/2010/main" val="1566263598"/>
              </p:ext>
            </p:extLst>
          </p:nvPr>
        </p:nvGraphicFramePr>
        <p:xfrm>
          <a:off x="201218" y="498325"/>
          <a:ext cx="2395932" cy="708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10" name="Equation" r:id="rId91" imgW="82600800" imgH="24384000" progId="Equation.DSMT4">
                  <p:embed/>
                </p:oleObj>
              </mc:Choice>
              <mc:Fallback>
                <p:oleObj name="Equation" r:id="rId91" imgW="82600800" imgH="24384000" progId="Equation.DSMT4">
                  <p:embed/>
                  <p:pic>
                    <p:nvPicPr>
                      <p:cNvPr id="19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2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218" y="498325"/>
                        <a:ext cx="2395932" cy="70804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矩形 42">
            <a:extLst>
              <a:ext uri="{FF2B5EF4-FFF2-40B4-BE49-F238E27FC236}">
                <a16:creationId xmlns:a16="http://schemas.microsoft.com/office/drawing/2014/main" id="{CDD58A07-B24E-446D-AF7E-748159888020}"/>
              </a:ext>
            </a:extLst>
          </p:cNvPr>
          <p:cNvSpPr/>
          <p:nvPr/>
        </p:nvSpPr>
        <p:spPr>
          <a:xfrm>
            <a:off x="24295" y="5616573"/>
            <a:ext cx="9144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注：当             时，级数收敛于</a:t>
            </a:r>
          </a:p>
        </p:txBody>
      </p:sp>
      <p:graphicFrame>
        <p:nvGraphicFramePr>
          <p:cNvPr id="30" name="Object 28"/>
          <p:cNvGraphicFramePr>
            <a:graphicFrameLocks noChangeAspect="1"/>
          </p:cNvGraphicFramePr>
          <p:nvPr>
            <p:custDataLst>
              <p:tags r:id="rId35"/>
            </p:custDataLst>
            <p:extLst>
              <p:ext uri="{D42A27DB-BD31-4B8C-83A1-F6EECF244321}">
                <p14:modId xmlns:p14="http://schemas.microsoft.com/office/powerpoint/2010/main" val="618371725"/>
              </p:ext>
            </p:extLst>
          </p:nvPr>
        </p:nvGraphicFramePr>
        <p:xfrm>
          <a:off x="1151460" y="5708445"/>
          <a:ext cx="165354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11" name="Equation" r:id="rId93" imgW="43586400" imgH="9448800" progId="Equation.DSMT4">
                  <p:embed/>
                </p:oleObj>
              </mc:Choice>
              <mc:Fallback>
                <p:oleObj name="Equation" r:id="rId93" imgW="43586400" imgH="9448800" progId="Equation.DSMT4">
                  <p:embed/>
                  <p:pic>
                    <p:nvPicPr>
                      <p:cNvPr id="0" name="Picture 1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1460" y="5708445"/>
                        <a:ext cx="1653540" cy="358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0"/>
          <p:cNvGraphicFramePr>
            <a:graphicFrameLocks noChangeAspect="1"/>
          </p:cNvGraphicFramePr>
          <p:nvPr>
            <p:custDataLst>
              <p:tags r:id="rId36"/>
            </p:custDataLst>
            <p:extLst>
              <p:ext uri="{D42A27DB-BD31-4B8C-83A1-F6EECF244321}">
                <p14:modId xmlns:p14="http://schemas.microsoft.com/office/powerpoint/2010/main" val="3435622629"/>
              </p:ext>
            </p:extLst>
          </p:nvPr>
        </p:nvGraphicFramePr>
        <p:xfrm>
          <a:off x="5143194" y="5569748"/>
          <a:ext cx="1385241" cy="532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12" name="Equation" r:id="rId95" imgW="51511200" imgH="19812000" progId="Equation.DSMT4">
                  <p:embed/>
                </p:oleObj>
              </mc:Choice>
              <mc:Fallback>
                <p:oleObj name="Equation" r:id="rId95" imgW="51511200" imgH="19812000" progId="Equation.DSMT4">
                  <p:embed/>
                  <p:pic>
                    <p:nvPicPr>
                      <p:cNvPr id="0" name="Picture 1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194" y="5569748"/>
                        <a:ext cx="1385241" cy="53285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思想气泡: 云 39">
            <a:extLst>
              <a:ext uri="{FF2B5EF4-FFF2-40B4-BE49-F238E27FC236}">
                <a16:creationId xmlns:a16="http://schemas.microsoft.com/office/drawing/2014/main" id="{DEEF2CD2-36BE-40BC-9476-EB94ECEBD05A}"/>
              </a:ext>
            </a:extLst>
          </p:cNvPr>
          <p:cNvSpPr/>
          <p:nvPr/>
        </p:nvSpPr>
        <p:spPr>
          <a:xfrm>
            <a:off x="7226781" y="4553103"/>
            <a:ext cx="1855470" cy="1373811"/>
          </a:xfrm>
          <a:prstGeom prst="cloudCallout">
            <a:avLst>
              <a:gd name="adj1" fmla="val -82321"/>
              <a:gd name="adj2" fmla="val 40338"/>
            </a:avLst>
          </a:prstGeom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这是 </a:t>
            </a:r>
            <a:r>
              <a:rPr lang="en-US" altLang="zh-CN" sz="14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sz="14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的值，不是 </a:t>
            </a:r>
            <a:r>
              <a:rPr lang="en-US" altLang="zh-CN" sz="14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sz="14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的值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1" name="思想气泡: 云 40">
            <a:extLst>
              <a:ext uri="{FF2B5EF4-FFF2-40B4-BE49-F238E27FC236}">
                <a16:creationId xmlns:a16="http://schemas.microsoft.com/office/drawing/2014/main" id="{983F877B-2F99-4AF2-B3E8-C01659651514}"/>
              </a:ext>
            </a:extLst>
          </p:cNvPr>
          <p:cNvSpPr/>
          <p:nvPr/>
        </p:nvSpPr>
        <p:spPr>
          <a:xfrm>
            <a:off x="6596379" y="3025243"/>
            <a:ext cx="2432109" cy="1359171"/>
          </a:xfrm>
          <a:prstGeom prst="cloudCallout">
            <a:avLst>
              <a:gd name="adj1" fmla="val -63738"/>
              <a:gd name="adj2" fmla="val 56168"/>
            </a:avLst>
          </a:prstGeom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一定要写范围，否则不是一个展开式了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43" grpId="0" animBg="1"/>
      <p:bldP spid="40" grpId="0" animBg="1"/>
      <p:bldP spid="4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1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17</a:t>
            </a:fld>
            <a:endParaRPr lang="en-US" altLang="zh-CN" dirty="0"/>
          </a:p>
        </p:txBody>
      </p:sp>
      <p:sp>
        <p:nvSpPr>
          <p:cNvPr id="17" name="椭圆 16"/>
          <p:cNvSpPr/>
          <p:nvPr>
            <p:custDataLst>
              <p:tags r:id="rId3"/>
            </p:custDataLst>
          </p:nvPr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035320450"/>
              </p:ext>
            </p:extLst>
          </p:nvPr>
        </p:nvGraphicFramePr>
        <p:xfrm>
          <a:off x="2402102" y="2172107"/>
          <a:ext cx="2632075" cy="364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8" name="Equation" r:id="rId24" imgW="68275200" imgH="9448800" progId="Equation.DSMT4">
                  <p:embed/>
                </p:oleObj>
              </mc:Choice>
              <mc:Fallback>
                <p:oleObj name="Equation" r:id="rId24" imgW="68275200" imgH="9448800" progId="Equation.DSMT4">
                  <p:embed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2102" y="2172107"/>
                        <a:ext cx="2632075" cy="3644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AutoShape 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824377" y="2572016"/>
            <a:ext cx="231878" cy="567793"/>
          </a:xfrm>
          <a:prstGeom prst="downArrow">
            <a:avLst>
              <a:gd name="adj1" fmla="val 50000"/>
              <a:gd name="adj2" fmla="val 138053"/>
            </a:avLst>
          </a:prstGeom>
          <a:solidFill>
            <a:srgbClr val="006600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976777" y="2606941"/>
            <a:ext cx="2057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周期延拓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1110505565"/>
              </p:ext>
            </p:extLst>
          </p:nvPr>
        </p:nvGraphicFramePr>
        <p:xfrm>
          <a:off x="1780222" y="3435468"/>
          <a:ext cx="974090" cy="375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9" name="Equation" r:id="rId26" imgW="1237615" imgH="479425" progId="Equation.3">
                  <p:embed/>
                </p:oleObj>
              </mc:Choice>
              <mc:Fallback>
                <p:oleObj name="Equation" r:id="rId26" imgW="1237615" imgH="479425" progId="Equation.3">
                  <p:embed/>
                  <p:pic>
                    <p:nvPicPr>
                      <p:cNvPr id="0" name="Picture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0222" y="3435468"/>
                        <a:ext cx="974090" cy="3752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6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087370" y="4215540"/>
            <a:ext cx="2438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傅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里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叶展开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1865429046"/>
              </p:ext>
            </p:extLst>
          </p:nvPr>
        </p:nvGraphicFramePr>
        <p:xfrm>
          <a:off x="857510" y="4771954"/>
          <a:ext cx="2090420" cy="413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30" name="Equation" r:id="rId28" imgW="53949600" imgH="10668000" progId="Equation.DSMT4">
                  <p:embed/>
                </p:oleObj>
              </mc:Choice>
              <mc:Fallback>
                <p:oleObj name="Equation" r:id="rId28" imgW="53949600" imgH="10668000" progId="Equation.DSMT4">
                  <p:embed/>
                  <p:pic>
                    <p:nvPicPr>
                      <p:cNvPr id="0" name="Picture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510" y="4771954"/>
                        <a:ext cx="2090420" cy="4133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8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858927" y="4783333"/>
            <a:ext cx="2438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上的傅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里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叶级数</a:t>
            </a:r>
          </a:p>
        </p:txBody>
      </p:sp>
      <p:sp>
        <p:nvSpPr>
          <p:cNvPr id="10" name="Rectangle 9"/>
          <p:cNvSpPr txBox="1">
            <a:spLocks noChangeArrowheads="1"/>
          </p:cNvSpPr>
          <p:nvPr>
            <p:custDataLst>
              <p:tags r:id="rId11"/>
            </p:custDataLst>
          </p:nvPr>
        </p:nvSpPr>
        <p:spPr>
          <a:xfrm>
            <a:off x="689251" y="1645958"/>
            <a:ext cx="6376394" cy="50313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定义在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[–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 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]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上的函数 </a:t>
            </a:r>
            <a:r>
              <a:rPr lang="en-US" altLang="zh-CN" sz="24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f 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的傅氏级数展开法</a:t>
            </a:r>
          </a:p>
        </p:txBody>
      </p:sp>
      <p:sp>
        <p:nvSpPr>
          <p:cNvPr id="11" name="AutoShape 10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2858927" y="4157928"/>
            <a:ext cx="231877" cy="567793"/>
          </a:xfrm>
          <a:prstGeom prst="downArrow">
            <a:avLst>
              <a:gd name="adj1" fmla="val 50000"/>
              <a:gd name="adj2" fmla="val 138053"/>
            </a:avLst>
          </a:prstGeom>
          <a:solidFill>
            <a:srgbClr val="006600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AutoShape 11"/>
          <p:cNvSpPr/>
          <p:nvPr>
            <p:custDataLst>
              <p:tags r:id="rId13"/>
            </p:custDataLst>
          </p:nvPr>
        </p:nvSpPr>
        <p:spPr bwMode="auto">
          <a:xfrm>
            <a:off x="2876867" y="3190993"/>
            <a:ext cx="143510" cy="838200"/>
          </a:xfrm>
          <a:prstGeom prst="leftBrace">
            <a:avLst>
              <a:gd name="adj1" fmla="val 53061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994665650"/>
              </p:ext>
            </p:extLst>
          </p:nvPr>
        </p:nvGraphicFramePr>
        <p:xfrm>
          <a:off x="3142932" y="3142943"/>
          <a:ext cx="3530600" cy="363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31" name="Equation" r:id="rId30" imgW="91744800" imgH="9448800" progId="Equation.DSMT4">
                  <p:embed/>
                </p:oleObj>
              </mc:Choice>
              <mc:Fallback>
                <p:oleObj name="Equation" r:id="rId30" imgW="91744800" imgH="9448800" progId="Equation.DSMT4">
                  <p:embed/>
                  <p:pic>
                    <p:nvPicPr>
                      <p:cNvPr id="0" name="Picture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2932" y="3142943"/>
                        <a:ext cx="3530600" cy="36385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3518730519"/>
              </p:ext>
            </p:extLst>
          </p:nvPr>
        </p:nvGraphicFramePr>
        <p:xfrm>
          <a:off x="3143903" y="3738023"/>
          <a:ext cx="1620520" cy="363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32" name="Equation" r:id="rId32" imgW="42062400" imgH="9448800" progId="Equation.DSMT4">
                  <p:embed/>
                </p:oleObj>
              </mc:Choice>
              <mc:Fallback>
                <p:oleObj name="Equation" r:id="rId32" imgW="42062400" imgH="9448800" progId="Equation.DSMT4">
                  <p:embed/>
                  <p:pic>
                    <p:nvPicPr>
                      <p:cNvPr id="0" name="Picture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903" y="3738023"/>
                        <a:ext cx="1620520" cy="36385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14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5009748" y="3642277"/>
            <a:ext cx="1056640" cy="388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其它</a:t>
            </a:r>
          </a:p>
        </p:txBody>
      </p:sp>
      <p:sp>
        <p:nvSpPr>
          <p:cNvPr id="72" name="TextBox 14"/>
          <p:cNvSpPr txBox="1"/>
          <p:nvPr>
            <p:custDataLst>
              <p:tags r:id="rId17"/>
            </p:custDataLst>
          </p:nvPr>
        </p:nvSpPr>
        <p:spPr>
          <a:xfrm>
            <a:off x="0" y="426085"/>
            <a:ext cx="6678930" cy="52197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3.定义在有限区间上的函数的傅里叶级数</a:t>
            </a:r>
          </a:p>
        </p:txBody>
      </p:sp>
      <p:sp>
        <p:nvSpPr>
          <p:cNvPr id="18" name="矩形 17"/>
          <p:cNvSpPr/>
          <p:nvPr>
            <p:custDataLst>
              <p:tags r:id="rId18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>
            <p:custDataLst>
              <p:tags r:id="rId19"/>
            </p:custDataLst>
          </p:nvPr>
        </p:nvSpPr>
        <p:spPr>
          <a:xfrm>
            <a:off x="5924550" y="47625"/>
            <a:ext cx="3203575" cy="317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10.3.2</a:t>
            </a:r>
            <a:r>
              <a:rPr 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一般周期</a:t>
            </a:r>
            <a:r>
              <a:rPr lang="zh-CN" altLang="en-US" sz="1500" dirty="0">
                <a:solidFill>
                  <a:schemeClr val="bg1"/>
                </a:solidFill>
                <a:latin typeface="Cambria Math" panose="02040503050406030204" charset="0"/>
                <a:ea typeface="微软雅黑" panose="020B0503020204020204" pitchFamily="34" charset="-122"/>
                <a:cs typeface="Cambria Math" panose="02040503050406030204" charset="0"/>
              </a:rPr>
              <a:t>函数的</a:t>
            </a:r>
            <a:r>
              <a:rPr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傅里叶级数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92BCDF06-3BE3-457C-9A49-55B1C7859AFA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2361565" y="48895"/>
                <a:ext cx="3519170" cy="317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/>
              <a:lstStyle/>
              <a:p>
                <a:pPr algn="ctr">
                  <a:defRPr/>
                </a:pPr>
                <a:r>
                  <a:rPr lang="en-US"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10.3.1</a:t>
                </a:r>
                <a:r>
                  <a:rPr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周期为</a:t>
                </a:r>
                <a:r>
                  <a:rPr lang="en-US"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14:m>
                  <m:oMath xmlns:m="http://schemas.openxmlformats.org/officeDocument/2006/math">
                    <m:r>
                      <a:rPr lang="en-US" sz="1500" b="1" i="1" dirty="0">
                        <a:solidFill>
                          <a:schemeClr val="bg1"/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𝝅</m:t>
                    </m:r>
                  </m:oMath>
                </a14:m>
                <a:r>
                  <a:rPr lang="zh-CN" altLang="en-US" sz="1500" b="1" dirty="0">
                    <a:solidFill>
                      <a:schemeClr val="bg1"/>
                    </a:solidFill>
                    <a:latin typeface="Cambria Math" panose="02040503050406030204" charset="0"/>
                    <a:ea typeface="微软雅黑" panose="020B0503020204020204" pitchFamily="34" charset="-122"/>
                    <a:cs typeface="Cambria Math" panose="02040503050406030204" charset="0"/>
                  </a:rPr>
                  <a:t>的函数展开</a:t>
                </a:r>
                <a:r>
                  <a:rPr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傅里叶级数</a:t>
                </a: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92BCDF06-3BE3-457C-9A49-55B1C7859A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4"/>
                </p:custDataLst>
              </p:nvPr>
            </p:nvSpPr>
            <p:spPr>
              <a:xfrm>
                <a:off x="2361565" y="48895"/>
                <a:ext cx="3519170" cy="317500"/>
              </a:xfrm>
              <a:prstGeom prst="rect">
                <a:avLst/>
              </a:prstGeom>
              <a:blipFill>
                <a:blip r:embed="rId35"/>
                <a:stretch>
                  <a:fillRect t="-3846" b="-230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矩形 126"/>
          <p:cNvSpPr/>
          <p:nvPr>
            <p:custDataLst>
              <p:tags r:id="rId21"/>
            </p:custDataLst>
          </p:nvPr>
        </p:nvSpPr>
        <p:spPr>
          <a:xfrm>
            <a:off x="13335" y="66040"/>
            <a:ext cx="2433955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二.函数展开成傅里叶级数</a:t>
            </a:r>
            <a:endParaRPr lang="zh-CN" altLang="en-US" sz="15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63AB6E63-9F93-4288-98E1-96755B0951D9}"/>
              </a:ext>
            </a:extLst>
          </p:cNvPr>
          <p:cNvSpPr txBox="1"/>
          <p:nvPr/>
        </p:nvSpPr>
        <p:spPr>
          <a:xfrm>
            <a:off x="22928" y="993408"/>
            <a:ext cx="6678929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把有限区间看作周期函数的限制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4" grpId="0" bldLvl="0" animBg="1"/>
      <p:bldP spid="5" grpId="0" autoUpdateAnimBg="0"/>
      <p:bldP spid="7" grpId="0" autoUpdateAnimBg="0"/>
      <p:bldP spid="9" grpId="0" autoUpdateAnimBg="0"/>
      <p:bldP spid="10" grpId="0"/>
      <p:bldP spid="11" grpId="0" bldLvl="0" animBg="1"/>
      <p:bldP spid="12" grpId="0" bldLvl="0" animBg="1"/>
      <p:bldP spid="15" grpId="0" autoUpdateAnimBg="0"/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: 圆角 37"/>
          <p:cNvSpPr/>
          <p:nvPr>
            <p:custDataLst>
              <p:tags r:id="rId2"/>
            </p:custDataLst>
          </p:nvPr>
        </p:nvSpPr>
        <p:spPr>
          <a:xfrm>
            <a:off x="-12700" y="438151"/>
            <a:ext cx="9140825" cy="192659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灯片编号占位符 1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18</a:t>
            </a:fld>
            <a:endParaRPr lang="en-US" altLang="zh-CN" dirty="0"/>
          </a:p>
        </p:txBody>
      </p:sp>
      <p:sp>
        <p:nvSpPr>
          <p:cNvPr id="17" name="椭圆 16"/>
          <p:cNvSpPr/>
          <p:nvPr>
            <p:custDataLst>
              <p:tags r:id="rId4"/>
            </p:custDataLst>
          </p:nvPr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Rectangle 2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427990" y="571313"/>
            <a:ext cx="2480310" cy="43307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3.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将函数</a:t>
            </a:r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61445925"/>
              </p:ext>
            </p:extLst>
          </p:nvPr>
        </p:nvGraphicFramePr>
        <p:xfrm>
          <a:off x="1959610" y="468255"/>
          <a:ext cx="2480310" cy="69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93" name="Equation" r:id="rId61" imgW="87477600" imgH="24384000" progId="Equation.DSMT4">
                  <p:embed/>
                </p:oleObj>
              </mc:Choice>
              <mc:Fallback>
                <p:oleObj name="Equation" r:id="rId61" imgW="87477600" imgH="24384000" progId="Equation.DSMT4">
                  <p:embed/>
                  <p:pic>
                    <p:nvPicPr>
                      <p:cNvPr id="0" name="Picture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9610" y="468255"/>
                        <a:ext cx="2480310" cy="6915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4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770858" y="567730"/>
            <a:ext cx="2480311" cy="37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并计算数项级数：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5"/>
          <p:cNvGrpSpPr/>
          <p:nvPr/>
        </p:nvGrpSpPr>
        <p:grpSpPr bwMode="auto">
          <a:xfrm>
            <a:off x="4543425" y="1094894"/>
            <a:ext cx="3737610" cy="813763"/>
            <a:chOff x="2568" y="1410"/>
            <a:chExt cx="2904" cy="702"/>
          </a:xfrm>
        </p:grpSpPr>
        <p:graphicFrame>
          <p:nvGraphicFramePr>
            <p:cNvPr id="6" name="Object 6"/>
            <p:cNvGraphicFramePr>
              <a:graphicFrameLocks noChangeAspect="1"/>
            </p:cNvGraphicFramePr>
            <p:nvPr>
              <p:custDataLst>
                <p:tags r:id="rId48"/>
              </p:custDataLst>
            </p:nvPr>
          </p:nvGraphicFramePr>
          <p:xfrm>
            <a:off x="3360" y="1920"/>
            <a:ext cx="163" cy="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994" name="公式" r:id="rId63" imgW="144780" imgH="88900" progId="Equation.3">
                    <p:embed/>
                  </p:oleObj>
                </mc:Choice>
                <mc:Fallback>
                  <p:oleObj name="公式" r:id="rId63" imgW="144780" imgH="88900" progId="Equation.3">
                    <p:embed/>
                    <p:pic>
                      <p:nvPicPr>
                        <p:cNvPr id="0" name="Picture 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0" y="1920"/>
                          <a:ext cx="163" cy="9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7" name="Group 7"/>
            <p:cNvGrpSpPr/>
            <p:nvPr/>
          </p:nvGrpSpPr>
          <p:grpSpPr bwMode="auto">
            <a:xfrm>
              <a:off x="2568" y="1410"/>
              <a:ext cx="2904" cy="702"/>
              <a:chOff x="2568" y="1410"/>
              <a:chExt cx="2904" cy="702"/>
            </a:xfrm>
          </p:grpSpPr>
          <p:graphicFrame>
            <p:nvGraphicFramePr>
              <p:cNvPr id="9" name="Object 9"/>
              <p:cNvGraphicFramePr>
                <a:graphicFrameLocks noChangeAspect="1"/>
              </p:cNvGraphicFramePr>
              <p:nvPr>
                <p:custDataLst>
                  <p:tags r:id="rId49"/>
                </p:custDataLst>
              </p:nvPr>
            </p:nvGraphicFramePr>
            <p:xfrm>
              <a:off x="3499" y="1872"/>
              <a:ext cx="160" cy="1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995" name="Equation" r:id="rId65" imgW="5486400" imgH="5486400" progId="Equation.DSMT4">
                      <p:embed/>
                    </p:oleObj>
                  </mc:Choice>
                  <mc:Fallback>
                    <p:oleObj name="Equation" r:id="rId65" imgW="5486400" imgH="5486400" progId="Equation.DSMT4">
                      <p:embed/>
                      <p:pic>
                        <p:nvPicPr>
                          <p:cNvPr id="0" name="Picture 7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99" y="1872"/>
                            <a:ext cx="160" cy="16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" name="Object 10"/>
              <p:cNvGraphicFramePr>
                <a:graphicFrameLocks noChangeAspect="1"/>
              </p:cNvGraphicFramePr>
              <p:nvPr>
                <p:custDataLst>
                  <p:tags r:id="rId50"/>
                </p:custDataLst>
                <p:extLst>
                  <p:ext uri="{D42A27DB-BD31-4B8C-83A1-F6EECF244321}">
                    <p14:modId xmlns:p14="http://schemas.microsoft.com/office/powerpoint/2010/main" val="2125666393"/>
                  </p:ext>
                </p:extLst>
              </p:nvPr>
            </p:nvGraphicFramePr>
            <p:xfrm>
              <a:off x="3881" y="1839"/>
              <a:ext cx="217" cy="24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996" name="公式" r:id="rId67" imgW="144780" imgH="167005" progId="Equation.3">
                      <p:embed/>
                    </p:oleObj>
                  </mc:Choice>
                  <mc:Fallback>
                    <p:oleObj name="公式" r:id="rId67" imgW="144780" imgH="167005" progId="Equation.3">
                      <p:embed/>
                      <p:pic>
                        <p:nvPicPr>
                          <p:cNvPr id="0" name="Picture 7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81" y="1839"/>
                            <a:ext cx="217" cy="24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" name="Object 11"/>
              <p:cNvGraphicFramePr>
                <a:graphicFrameLocks noChangeAspect="1"/>
              </p:cNvGraphicFramePr>
              <p:nvPr>
                <p:custDataLst>
                  <p:tags r:id="rId51"/>
                </p:custDataLst>
                <p:extLst>
                  <p:ext uri="{D42A27DB-BD31-4B8C-83A1-F6EECF244321}">
                    <p14:modId xmlns:p14="http://schemas.microsoft.com/office/powerpoint/2010/main" val="1573168364"/>
                  </p:ext>
                </p:extLst>
              </p:nvPr>
            </p:nvGraphicFramePr>
            <p:xfrm>
              <a:off x="3911" y="1410"/>
              <a:ext cx="193" cy="22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997" name="公式" r:id="rId69" imgW="167005" imgH="189865" progId="Equation.3">
                      <p:embed/>
                    </p:oleObj>
                  </mc:Choice>
                  <mc:Fallback>
                    <p:oleObj name="公式" r:id="rId69" imgW="167005" imgH="189865" progId="Equation.3">
                      <p:embed/>
                      <p:pic>
                        <p:nvPicPr>
                          <p:cNvPr id="0" name="Picture 7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11" y="1410"/>
                            <a:ext cx="193" cy="226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" name="Object 12"/>
              <p:cNvGraphicFramePr>
                <a:graphicFrameLocks noChangeAspect="1"/>
              </p:cNvGraphicFramePr>
              <p:nvPr>
                <p:custDataLst>
                  <p:tags r:id="rId52"/>
                </p:custDataLst>
                <p:extLst>
                  <p:ext uri="{D42A27DB-BD31-4B8C-83A1-F6EECF244321}">
                    <p14:modId xmlns:p14="http://schemas.microsoft.com/office/powerpoint/2010/main" val="1370398411"/>
                  </p:ext>
                </p:extLst>
              </p:nvPr>
            </p:nvGraphicFramePr>
            <p:xfrm>
              <a:off x="5290" y="1872"/>
              <a:ext cx="182" cy="2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998" name="公式" r:id="rId71" imgW="144780" imgH="167005" progId="Equation.3">
                      <p:embed/>
                    </p:oleObj>
                  </mc:Choice>
                  <mc:Fallback>
                    <p:oleObj name="公式" r:id="rId71" imgW="144780" imgH="167005" progId="Equation.3">
                      <p:embed/>
                      <p:pic>
                        <p:nvPicPr>
                          <p:cNvPr id="0" name="Picture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90" y="1872"/>
                            <a:ext cx="182" cy="203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" name="Line 13"/>
              <p:cNvSpPr>
                <a:spLocks noChangeShapeType="1"/>
              </p:cNvSpPr>
              <p:nvPr>
                <p:custDataLst>
                  <p:tags r:id="rId53"/>
                </p:custDataLst>
              </p:nvPr>
            </p:nvSpPr>
            <p:spPr bwMode="auto">
              <a:xfrm>
                <a:off x="2568" y="1872"/>
                <a:ext cx="288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Line 14"/>
              <p:cNvSpPr>
                <a:spLocks noChangeShapeType="1"/>
              </p:cNvSpPr>
              <p:nvPr>
                <p:custDataLst>
                  <p:tags r:id="rId54"/>
                </p:custDataLst>
              </p:nvPr>
            </p:nvSpPr>
            <p:spPr bwMode="auto">
              <a:xfrm flipH="1">
                <a:off x="3888" y="1488"/>
                <a:ext cx="384" cy="384"/>
              </a:xfrm>
              <a:prstGeom prst="line">
                <a:avLst/>
              </a:prstGeom>
              <a:noFill/>
              <a:ln w="28575">
                <a:solidFill>
                  <a:srgbClr val="66FF33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Line 15"/>
              <p:cNvSpPr>
                <a:spLocks noChangeShapeType="1"/>
              </p:cNvSpPr>
              <p:nvPr>
                <p:custDataLst>
                  <p:tags r:id="rId55"/>
                </p:custDataLst>
              </p:nvPr>
            </p:nvSpPr>
            <p:spPr bwMode="auto">
              <a:xfrm flipV="1">
                <a:off x="3888" y="1440"/>
                <a:ext cx="0" cy="6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Line 16"/>
              <p:cNvSpPr>
                <a:spLocks noChangeShapeType="1"/>
              </p:cNvSpPr>
              <p:nvPr>
                <p:custDataLst>
                  <p:tags r:id="rId56"/>
                </p:custDataLst>
              </p:nvPr>
            </p:nvSpPr>
            <p:spPr bwMode="auto">
              <a:xfrm>
                <a:off x="4272" y="1488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Line 17"/>
              <p:cNvSpPr>
                <a:spLocks noChangeShapeType="1"/>
              </p:cNvSpPr>
              <p:nvPr>
                <p:custDataLst>
                  <p:tags r:id="rId57"/>
                </p:custDataLst>
              </p:nvPr>
            </p:nvSpPr>
            <p:spPr bwMode="auto">
              <a:xfrm>
                <a:off x="3504" y="1488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Line 18"/>
              <p:cNvSpPr>
                <a:spLocks noChangeShapeType="1"/>
              </p:cNvSpPr>
              <p:nvPr>
                <p:custDataLst>
                  <p:tags r:id="rId58"/>
                </p:custDataLst>
              </p:nvPr>
            </p:nvSpPr>
            <p:spPr bwMode="auto">
              <a:xfrm>
                <a:off x="3504" y="1488"/>
                <a:ext cx="384" cy="384"/>
              </a:xfrm>
              <a:prstGeom prst="line">
                <a:avLst/>
              </a:prstGeom>
              <a:noFill/>
              <a:ln w="28575">
                <a:solidFill>
                  <a:srgbClr val="66FF33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0" name="Text Box 19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633527" y="2374269"/>
            <a:ext cx="892810" cy="402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021508521"/>
              </p:ext>
            </p:extLst>
          </p:nvPr>
        </p:nvGraphicFramePr>
        <p:xfrm>
          <a:off x="386639" y="3100150"/>
          <a:ext cx="2287270" cy="755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99" name="Equation" r:id="rId73" imgW="60960000" imgH="20116800" progId="Equation.DSMT4">
                  <p:embed/>
                </p:oleObj>
              </mc:Choice>
              <mc:Fallback>
                <p:oleObj name="Equation" r:id="rId73" imgW="60960000" imgH="20116800" progId="Equation.DSMT4">
                  <p:embed/>
                  <p:pic>
                    <p:nvPicPr>
                      <p:cNvPr id="0" name="Picture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639" y="3100150"/>
                        <a:ext cx="2287270" cy="75501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626979500"/>
              </p:ext>
            </p:extLst>
          </p:nvPr>
        </p:nvGraphicFramePr>
        <p:xfrm>
          <a:off x="2724074" y="3085094"/>
          <a:ext cx="1921510" cy="755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00" name="Equation" r:id="rId75" imgW="51206400" imgH="20116800" progId="Equation.DSMT4">
                  <p:embed/>
                </p:oleObj>
              </mc:Choice>
              <mc:Fallback>
                <p:oleObj name="Equation" r:id="rId75" imgW="51206400" imgH="20116800" progId="Equation.DSMT4">
                  <p:embed/>
                  <p:pic>
                    <p:nvPicPr>
                      <p:cNvPr id="0" name="Picture 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4074" y="3085094"/>
                        <a:ext cx="1921510" cy="7550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1321306429"/>
              </p:ext>
            </p:extLst>
          </p:nvPr>
        </p:nvGraphicFramePr>
        <p:xfrm>
          <a:off x="4695749" y="3085094"/>
          <a:ext cx="1430020" cy="755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01" name="Equation" r:id="rId77" imgW="38100000" imgH="20116800" progId="Equation.DSMT4">
                  <p:embed/>
                </p:oleObj>
              </mc:Choice>
              <mc:Fallback>
                <p:oleObj name="Equation" r:id="rId77" imgW="38100000" imgH="20116800" progId="Equation.DSMT4">
                  <p:embed/>
                  <p:pic>
                    <p:nvPicPr>
                      <p:cNvPr id="0" name="Picture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8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5749" y="3085094"/>
                        <a:ext cx="1430020" cy="7550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823313310"/>
              </p:ext>
            </p:extLst>
          </p:nvPr>
        </p:nvGraphicFramePr>
        <p:xfrm>
          <a:off x="6239434" y="2979684"/>
          <a:ext cx="1441450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02" name="Equation" r:id="rId79" imgW="38404800" imgH="25298400" progId="Equation.DSMT4">
                  <p:embed/>
                </p:oleObj>
              </mc:Choice>
              <mc:Fallback>
                <p:oleObj name="Equation" r:id="rId79" imgW="38404800" imgH="25298400" progId="Equation.DSMT4">
                  <p:embed/>
                  <p:pic>
                    <p:nvPicPr>
                      <p:cNvPr id="0" name="Picture 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9434" y="2979684"/>
                        <a:ext cx="1441450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4046335072"/>
              </p:ext>
            </p:extLst>
          </p:nvPr>
        </p:nvGraphicFramePr>
        <p:xfrm>
          <a:off x="7752639" y="3359413"/>
          <a:ext cx="458470" cy="20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03" name="Equation" r:id="rId81" imgW="12192000" imgH="5486400" progId="Equation.DSMT4">
                  <p:embed/>
                </p:oleObj>
              </mc:Choice>
              <mc:Fallback>
                <p:oleObj name="Equation" r:id="rId81" imgW="12192000" imgH="5486400" progId="Equation.DSMT4">
                  <p:embed/>
                  <p:pic>
                    <p:nvPicPr>
                      <p:cNvPr id="0" name="Picture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52639" y="3359413"/>
                        <a:ext cx="458470" cy="20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 Box 29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728269" y="2403739"/>
            <a:ext cx="3568700" cy="373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延拓成以 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8" name="Text Box 30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473664" y="571313"/>
            <a:ext cx="2710714" cy="37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展成傅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里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叶级数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 Box 31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3547669" y="2394849"/>
            <a:ext cx="2913380" cy="373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noAutofit/>
          </a:bodyPr>
          <a:lstStyle/>
          <a:p>
            <a:pPr algn="l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为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周期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的函数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, </a:t>
            </a:r>
          </a:p>
        </p:txBody>
      </p:sp>
      <p:grpSp>
        <p:nvGrpSpPr>
          <p:cNvPr id="30" name="Group 32"/>
          <p:cNvGrpSpPr/>
          <p:nvPr/>
        </p:nvGrpSpPr>
        <p:grpSpPr bwMode="auto">
          <a:xfrm>
            <a:off x="4424680" y="1161895"/>
            <a:ext cx="3582670" cy="444500"/>
            <a:chOff x="2496" y="1488"/>
            <a:chExt cx="2784" cy="384"/>
          </a:xfrm>
        </p:grpSpPr>
        <p:sp>
          <p:nvSpPr>
            <p:cNvPr id="31" name="Line 33"/>
            <p:cNvSpPr>
              <a:spLocks noChangeShapeType="1"/>
            </p:cNvSpPr>
            <p:nvPr>
              <p:custDataLst>
                <p:tags r:id="rId40"/>
              </p:custDataLst>
            </p:nvPr>
          </p:nvSpPr>
          <p:spPr bwMode="auto">
            <a:xfrm flipH="1">
              <a:off x="4656" y="1488"/>
              <a:ext cx="384" cy="384"/>
            </a:xfrm>
            <a:prstGeom prst="line">
              <a:avLst/>
            </a:prstGeom>
            <a:noFill/>
            <a:ln w="28575">
              <a:solidFill>
                <a:srgbClr val="66FF33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Line 34"/>
            <p:cNvSpPr>
              <a:spLocks noChangeShapeType="1"/>
            </p:cNvSpPr>
            <p:nvPr>
              <p:custDataLst>
                <p:tags r:id="rId41"/>
              </p:custDataLst>
            </p:nvPr>
          </p:nvSpPr>
          <p:spPr bwMode="auto">
            <a:xfrm>
              <a:off x="5040" y="1488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Line 35"/>
            <p:cNvSpPr>
              <a:spLocks noChangeShapeType="1"/>
            </p:cNvSpPr>
            <p:nvPr>
              <p:custDataLst>
                <p:tags r:id="rId42"/>
              </p:custDataLst>
            </p:nvPr>
          </p:nvSpPr>
          <p:spPr bwMode="auto">
            <a:xfrm>
              <a:off x="4272" y="1488"/>
              <a:ext cx="384" cy="384"/>
            </a:xfrm>
            <a:prstGeom prst="line">
              <a:avLst/>
            </a:prstGeom>
            <a:noFill/>
            <a:ln w="28575">
              <a:solidFill>
                <a:srgbClr val="66FF33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Line 36"/>
            <p:cNvSpPr>
              <a:spLocks noChangeShapeType="1"/>
            </p:cNvSpPr>
            <p:nvPr>
              <p:custDataLst>
                <p:tags r:id="rId43"/>
              </p:custDataLst>
            </p:nvPr>
          </p:nvSpPr>
          <p:spPr bwMode="auto">
            <a:xfrm flipH="1">
              <a:off x="3120" y="1488"/>
              <a:ext cx="384" cy="384"/>
            </a:xfrm>
            <a:prstGeom prst="line">
              <a:avLst/>
            </a:prstGeom>
            <a:noFill/>
            <a:ln w="28575">
              <a:solidFill>
                <a:srgbClr val="66FF33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Line 37"/>
            <p:cNvSpPr>
              <a:spLocks noChangeShapeType="1"/>
            </p:cNvSpPr>
            <p:nvPr>
              <p:custDataLst>
                <p:tags r:id="rId44"/>
              </p:custDataLst>
            </p:nvPr>
          </p:nvSpPr>
          <p:spPr bwMode="auto">
            <a:xfrm>
              <a:off x="2736" y="1488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Line 38"/>
            <p:cNvSpPr>
              <a:spLocks noChangeShapeType="1"/>
            </p:cNvSpPr>
            <p:nvPr>
              <p:custDataLst>
                <p:tags r:id="rId45"/>
              </p:custDataLst>
            </p:nvPr>
          </p:nvSpPr>
          <p:spPr bwMode="auto">
            <a:xfrm>
              <a:off x="2736" y="1488"/>
              <a:ext cx="384" cy="384"/>
            </a:xfrm>
            <a:prstGeom prst="line">
              <a:avLst/>
            </a:prstGeom>
            <a:noFill/>
            <a:ln w="28575">
              <a:solidFill>
                <a:srgbClr val="66FF33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Line 39"/>
            <p:cNvSpPr>
              <a:spLocks noChangeShapeType="1"/>
            </p:cNvSpPr>
            <p:nvPr>
              <p:custDataLst>
                <p:tags r:id="rId46"/>
              </p:custDataLst>
            </p:nvPr>
          </p:nvSpPr>
          <p:spPr bwMode="auto">
            <a:xfrm flipH="1">
              <a:off x="2496" y="1488"/>
              <a:ext cx="240" cy="240"/>
            </a:xfrm>
            <a:prstGeom prst="line">
              <a:avLst/>
            </a:prstGeom>
            <a:noFill/>
            <a:ln w="28575">
              <a:solidFill>
                <a:srgbClr val="66FF33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Line 40"/>
            <p:cNvSpPr>
              <a:spLocks noChangeShapeType="1"/>
            </p:cNvSpPr>
            <p:nvPr>
              <p:custDataLst>
                <p:tags r:id="rId47"/>
              </p:custDataLst>
            </p:nvPr>
          </p:nvSpPr>
          <p:spPr bwMode="auto">
            <a:xfrm>
              <a:off x="5040" y="1488"/>
              <a:ext cx="240" cy="240"/>
            </a:xfrm>
            <a:prstGeom prst="line">
              <a:avLst/>
            </a:prstGeom>
            <a:noFill/>
            <a:ln w="28575">
              <a:solidFill>
                <a:srgbClr val="66FF33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9" name="Rectangle 2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15240" y="133985"/>
            <a:ext cx="279400" cy="373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noAutofit/>
          </a:bodyPr>
          <a:lstStyle/>
          <a:p>
            <a:endParaRPr lang="zh-CN" altLang="en-US" sz="2400"/>
          </a:p>
        </p:txBody>
      </p:sp>
      <p:graphicFrame>
        <p:nvGraphicFramePr>
          <p:cNvPr id="40" name="对象 39"/>
          <p:cNvGraphicFramePr>
            <a:graphicFrameLocks noChangeAspect="1"/>
          </p:cNvGraphicFramePr>
          <p:nvPr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3089422185"/>
              </p:ext>
            </p:extLst>
          </p:nvPr>
        </p:nvGraphicFramePr>
        <p:xfrm>
          <a:off x="697230" y="1187237"/>
          <a:ext cx="2314911" cy="589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04" name="Equation" r:id="rId83" imgW="78638400" imgH="20116800" progId="Equation.DSMT4">
                  <p:embed/>
                </p:oleObj>
              </mc:Choice>
              <mc:Fallback>
                <p:oleObj name="Equation" r:id="rId83" imgW="78638400" imgH="20116800" progId="Equation.DSMT4">
                  <p:embed/>
                  <p:pic>
                    <p:nvPicPr>
                      <p:cNvPr id="0" name="Picture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230" y="1187237"/>
                        <a:ext cx="2314911" cy="58923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4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142240" y="260985"/>
            <a:ext cx="279400" cy="373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noAutofit/>
          </a:bodyPr>
          <a:lstStyle/>
          <a:p>
            <a:endParaRPr lang="zh-CN" altLang="en-US" sz="2400"/>
          </a:p>
        </p:txBody>
      </p:sp>
      <p:graphicFrame>
        <p:nvGraphicFramePr>
          <p:cNvPr id="42" name="对象 41"/>
          <p:cNvGraphicFramePr>
            <a:graphicFrameLocks noChangeAspect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2957647778"/>
              </p:ext>
            </p:extLst>
          </p:nvPr>
        </p:nvGraphicFramePr>
        <p:xfrm>
          <a:off x="690292" y="1792077"/>
          <a:ext cx="2741482" cy="572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05" name="Equation" r:id="rId85" imgW="95402400" imgH="20116800" progId="Equation.DSMT4">
                  <p:embed/>
                </p:oleObj>
              </mc:Choice>
              <mc:Fallback>
                <p:oleObj name="Equation" r:id="rId85" imgW="95402400" imgH="20116800" progId="Equation.DSMT4">
                  <p:embed/>
                  <p:pic>
                    <p:nvPicPr>
                      <p:cNvPr id="0" name="Picture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292" y="1792077"/>
                        <a:ext cx="2741482" cy="57266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/>
          <p:cNvGraphicFramePr>
            <a:graphicFrameLocks noChangeAspect="1"/>
          </p:cNvGraphicFramePr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1756723570"/>
              </p:ext>
            </p:extLst>
          </p:nvPr>
        </p:nvGraphicFramePr>
        <p:xfrm>
          <a:off x="6669405" y="1679420"/>
          <a:ext cx="207010" cy="207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06" name="Equation" r:id="rId87" imgW="5486400" imgH="5486400" progId="Equation.DSMT4">
                  <p:embed/>
                </p:oleObj>
              </mc:Choice>
              <mc:Fallback>
                <p:oleObj name="Equation" r:id="rId87" imgW="5486400" imgH="5486400" progId="Equation.DSMT4">
                  <p:embed/>
                  <p:pic>
                    <p:nvPicPr>
                      <p:cNvPr id="0" name="Picture 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9405" y="1679420"/>
                        <a:ext cx="207010" cy="2070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43"/>
          <p:cNvGraphicFramePr>
            <a:graphicFrameLocks noChangeAspect="1"/>
          </p:cNvGraphicFramePr>
          <p:nvPr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3537285442"/>
              </p:ext>
            </p:extLst>
          </p:nvPr>
        </p:nvGraphicFramePr>
        <p:xfrm>
          <a:off x="402874" y="4035530"/>
          <a:ext cx="2677160" cy="6681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07" name="Equation" r:id="rId89" imgW="82600800" imgH="20116800" progId="Equation.DSMT4">
                  <p:embed/>
                </p:oleObj>
              </mc:Choice>
              <mc:Fallback>
                <p:oleObj name="Equation" r:id="rId89" imgW="82600800" imgH="20116800" progId="Equation.DSMT4">
                  <p:embed/>
                  <p:pic>
                    <p:nvPicPr>
                      <p:cNvPr id="0" name="Picture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874" y="4035530"/>
                        <a:ext cx="2677160" cy="66819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/>
          <p:cNvGraphicFramePr>
            <a:graphicFrameLocks noChangeAspect="1"/>
          </p:cNvGraphicFramePr>
          <p:nvPr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752004645"/>
              </p:ext>
            </p:extLst>
          </p:nvPr>
        </p:nvGraphicFramePr>
        <p:xfrm>
          <a:off x="3080034" y="4033169"/>
          <a:ext cx="2374093" cy="688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08" name="Equation" r:id="rId91" imgW="71018400" imgH="20116800" progId="Equation.DSMT4">
                  <p:embed/>
                </p:oleObj>
              </mc:Choice>
              <mc:Fallback>
                <p:oleObj name="Equation" r:id="rId91" imgW="71018400" imgH="20116800" progId="Equation.DSMT4">
                  <p:embed/>
                  <p:pic>
                    <p:nvPicPr>
                      <p:cNvPr id="0" name="Picture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0034" y="4033169"/>
                        <a:ext cx="2374093" cy="68812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矩形 45"/>
          <p:cNvSpPr/>
          <p:nvPr>
            <p:custDataLst>
              <p:tags r:id="rId24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>
                <p:custDataLst>
                  <p:tags r:id="rId25"/>
                </p:custDataLst>
              </p:nvPr>
            </p:nvSpPr>
            <p:spPr>
              <a:xfrm>
                <a:off x="2361565" y="48895"/>
                <a:ext cx="3519170" cy="317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/>
              <a:lstStyle/>
              <a:p>
                <a:pPr algn="ctr">
                  <a:defRPr/>
                </a:pPr>
                <a:r>
                  <a:rPr lang="en-US" sz="15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10.3.1</a:t>
                </a:r>
                <a:r>
                  <a:rPr sz="15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周期为</a:t>
                </a:r>
                <a:r>
                  <a:rPr lang="en-US" sz="15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14:m>
                  <m:oMath xmlns:m="http://schemas.openxmlformats.org/officeDocument/2006/math">
                    <m:r>
                      <a:rPr lang="en-US" sz="1500" i="1" dirty="0">
                        <a:solidFill>
                          <a:schemeClr val="bg1"/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𝜋</m:t>
                    </m:r>
                  </m:oMath>
                </a14:m>
                <a:r>
                  <a:rPr lang="zh-CN" altLang="en-US" sz="1500" dirty="0">
                    <a:solidFill>
                      <a:schemeClr val="bg1"/>
                    </a:solidFill>
                    <a:latin typeface="Cambria Math" panose="02040503050406030204" charset="0"/>
                    <a:ea typeface="微软雅黑" panose="020B0503020204020204" pitchFamily="34" charset="-122"/>
                    <a:cs typeface="Cambria Math" panose="02040503050406030204" charset="0"/>
                  </a:rPr>
                  <a:t>的函数展开</a:t>
                </a:r>
                <a:r>
                  <a:rPr sz="15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傅里叶级数</a:t>
                </a:r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3"/>
                </p:custDataLst>
              </p:nvPr>
            </p:nvSpPr>
            <p:spPr>
              <a:xfrm>
                <a:off x="2361565" y="48895"/>
                <a:ext cx="3519170" cy="317500"/>
              </a:xfrm>
              <a:prstGeom prst="rect">
                <a:avLst/>
              </a:prstGeom>
              <a:blipFill rotWithShape="1">
                <a:blip r:embed="rId9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矩形 126"/>
          <p:cNvSpPr/>
          <p:nvPr>
            <p:custDataLst>
              <p:tags r:id="rId26"/>
            </p:custDataLst>
          </p:nvPr>
        </p:nvSpPr>
        <p:spPr>
          <a:xfrm>
            <a:off x="13335" y="66040"/>
            <a:ext cx="2433955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二.函数展开成傅里叶级数</a:t>
            </a:r>
            <a:endParaRPr lang="zh-CN" altLang="en-US" sz="15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67" name="TextBox 14"/>
          <p:cNvSpPr txBox="1"/>
          <p:nvPr>
            <p:custDataLst>
              <p:tags r:id="rId27"/>
            </p:custDataLst>
          </p:nvPr>
        </p:nvSpPr>
        <p:spPr>
          <a:xfrm>
            <a:off x="2456180" y="24242"/>
            <a:ext cx="3669030" cy="321945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3.定义在有限区间上的函数的傅里叶级数</a:t>
            </a:r>
            <a:endParaRPr lang="zh-CN" altLang="en-US" sz="15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9" name="矩形 48"/>
          <p:cNvSpPr/>
          <p:nvPr>
            <p:custDataLst>
              <p:tags r:id="rId28"/>
            </p:custDataLst>
          </p:nvPr>
        </p:nvSpPr>
        <p:spPr>
          <a:xfrm>
            <a:off x="5924550" y="47625"/>
            <a:ext cx="3203575" cy="317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10.3.2</a:t>
            </a:r>
            <a:r>
              <a:rPr 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一般周期</a:t>
            </a:r>
            <a:r>
              <a:rPr lang="zh-CN" altLang="en-US" sz="1500" dirty="0">
                <a:solidFill>
                  <a:schemeClr val="bg1"/>
                </a:solidFill>
                <a:latin typeface="Cambria Math" panose="02040503050406030204" charset="0"/>
                <a:ea typeface="微软雅黑" panose="020B0503020204020204" pitchFamily="34" charset="-122"/>
                <a:cs typeface="Cambria Math" panose="02040503050406030204" charset="0"/>
              </a:rPr>
              <a:t>函数的</a:t>
            </a:r>
            <a:r>
              <a:rPr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傅里叶级数</a:t>
            </a:r>
          </a:p>
        </p:txBody>
      </p:sp>
      <p:graphicFrame>
        <p:nvGraphicFramePr>
          <p:cNvPr id="52" name="对象 51">
            <a:extLst>
              <a:ext uri="{FF2B5EF4-FFF2-40B4-BE49-F238E27FC236}">
                <a16:creationId xmlns:a16="http://schemas.microsoft.com/office/drawing/2014/main" id="{B9ED4DA1-6EB9-4A51-88D1-56EBAAA84871}"/>
              </a:ext>
            </a:extLst>
          </p:cNvPr>
          <p:cNvGraphicFramePr>
            <a:graphicFrameLocks noChangeAspect="1"/>
          </p:cNvGraphicFramePr>
          <p:nvPr>
            <p:custDataLst>
              <p:tags r:id="rId29"/>
            </p:custDataLst>
            <p:extLst>
              <p:ext uri="{D42A27DB-BD31-4B8C-83A1-F6EECF244321}">
                <p14:modId xmlns:p14="http://schemas.microsoft.com/office/powerpoint/2010/main" val="1524666341"/>
              </p:ext>
            </p:extLst>
          </p:nvPr>
        </p:nvGraphicFramePr>
        <p:xfrm>
          <a:off x="5464677" y="4037384"/>
          <a:ext cx="1992743" cy="6679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09" name="Equation" r:id="rId95" imgW="60655200" imgH="20116800" progId="Equation.DSMT4">
                  <p:embed/>
                </p:oleObj>
              </mc:Choice>
              <mc:Fallback>
                <p:oleObj name="Equation" r:id="rId95" imgW="60655200" imgH="20116800" progId="Equation.DSMT4">
                  <p:embed/>
                  <p:pic>
                    <p:nvPicPr>
                      <p:cNvPr id="21" name="对象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6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4677" y="4037384"/>
                        <a:ext cx="1992743" cy="66798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对象 52">
            <a:extLst>
              <a:ext uri="{FF2B5EF4-FFF2-40B4-BE49-F238E27FC236}">
                <a16:creationId xmlns:a16="http://schemas.microsoft.com/office/drawing/2014/main" id="{8FABB0F9-E3B8-4685-A99D-5B304EED1828}"/>
              </a:ext>
            </a:extLst>
          </p:cNvPr>
          <p:cNvGraphicFramePr>
            <a:graphicFrameLocks noChangeAspect="1"/>
          </p:cNvGraphicFramePr>
          <p:nvPr>
            <p:custDataLst>
              <p:tags r:id="rId30"/>
            </p:custDataLst>
            <p:extLst>
              <p:ext uri="{D42A27DB-BD31-4B8C-83A1-F6EECF244321}">
                <p14:modId xmlns:p14="http://schemas.microsoft.com/office/powerpoint/2010/main" val="380660078"/>
              </p:ext>
            </p:extLst>
          </p:nvPr>
        </p:nvGraphicFramePr>
        <p:xfrm>
          <a:off x="771786" y="4810628"/>
          <a:ext cx="2454761" cy="712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10" name="Equation" r:id="rId97" imgW="87477600" imgH="25298400" progId="Equation.DSMT4">
                  <p:embed/>
                </p:oleObj>
              </mc:Choice>
              <mc:Fallback>
                <p:oleObj name="Equation" r:id="rId97" imgW="87477600" imgH="25298400" progId="Equation.DSMT4">
                  <p:embed/>
                  <p:pic>
                    <p:nvPicPr>
                      <p:cNvPr id="22" name="对象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1786" y="4810628"/>
                        <a:ext cx="2454761" cy="71299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对象 53">
            <a:extLst>
              <a:ext uri="{FF2B5EF4-FFF2-40B4-BE49-F238E27FC236}">
                <a16:creationId xmlns:a16="http://schemas.microsoft.com/office/drawing/2014/main" id="{654818D7-0613-4BDD-A9B6-E663F46DA717}"/>
              </a:ext>
            </a:extLst>
          </p:cNvPr>
          <p:cNvGraphicFramePr>
            <a:graphicFrameLocks noChangeAspect="1"/>
          </p:cNvGraphicFramePr>
          <p:nvPr>
            <p:custDataLst>
              <p:tags r:id="rId31"/>
            </p:custDataLst>
            <p:extLst>
              <p:ext uri="{D42A27DB-BD31-4B8C-83A1-F6EECF244321}">
                <p14:modId xmlns:p14="http://schemas.microsoft.com/office/powerpoint/2010/main" val="1520290512"/>
              </p:ext>
            </p:extLst>
          </p:nvPr>
        </p:nvGraphicFramePr>
        <p:xfrm>
          <a:off x="3355432" y="4862578"/>
          <a:ext cx="1823910" cy="611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11" name="Equation" r:id="rId99" imgW="60350400" imgH="20116800" progId="Equation.DSMT4">
                  <p:embed/>
                </p:oleObj>
              </mc:Choice>
              <mc:Fallback>
                <p:oleObj name="Equation" r:id="rId99" imgW="60350400" imgH="20116800" progId="Equation.DSMT4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5432" y="4862578"/>
                        <a:ext cx="1823910" cy="61158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对象 54">
            <a:extLst>
              <a:ext uri="{FF2B5EF4-FFF2-40B4-BE49-F238E27FC236}">
                <a16:creationId xmlns:a16="http://schemas.microsoft.com/office/drawing/2014/main" id="{0FFD1CB5-D1C7-4092-9EC8-D0CB16472B9A}"/>
              </a:ext>
            </a:extLst>
          </p:cNvPr>
          <p:cNvGraphicFramePr>
            <a:graphicFrameLocks noChangeAspect="1"/>
          </p:cNvGraphicFramePr>
          <p:nvPr>
            <p:custDataLst>
              <p:tags r:id="rId32"/>
            </p:custDataLst>
            <p:extLst>
              <p:ext uri="{D42A27DB-BD31-4B8C-83A1-F6EECF244321}">
                <p14:modId xmlns:p14="http://schemas.microsoft.com/office/powerpoint/2010/main" val="1580541015"/>
              </p:ext>
            </p:extLst>
          </p:nvPr>
        </p:nvGraphicFramePr>
        <p:xfrm>
          <a:off x="5199304" y="4816737"/>
          <a:ext cx="435369" cy="7333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12" name="Equation" r:id="rId101" imgW="780415" imgH="1026160" progId="Equation.3">
                  <p:embed/>
                </p:oleObj>
              </mc:Choice>
              <mc:Fallback>
                <p:oleObj name="Equation" r:id="rId101" imgW="780415" imgH="1026160" progId="Equation.3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9304" y="4816737"/>
                        <a:ext cx="435369" cy="73330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对象 55">
            <a:extLst>
              <a:ext uri="{FF2B5EF4-FFF2-40B4-BE49-F238E27FC236}">
                <a16:creationId xmlns:a16="http://schemas.microsoft.com/office/drawing/2014/main" id="{65BC65F0-5B8D-4DB9-AF9D-52E71421F5CD}"/>
              </a:ext>
            </a:extLst>
          </p:cNvPr>
          <p:cNvGraphicFramePr>
            <a:graphicFrameLocks noChangeAspect="1"/>
          </p:cNvGraphicFramePr>
          <p:nvPr>
            <p:custDataLst>
              <p:tags r:id="rId33"/>
            </p:custDataLst>
            <p:extLst>
              <p:ext uri="{D42A27DB-BD31-4B8C-83A1-F6EECF244321}">
                <p14:modId xmlns:p14="http://schemas.microsoft.com/office/powerpoint/2010/main" val="3212521637"/>
              </p:ext>
            </p:extLst>
          </p:nvPr>
        </p:nvGraphicFramePr>
        <p:xfrm>
          <a:off x="6807831" y="4808840"/>
          <a:ext cx="1007110" cy="297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13" name="Equation" r:id="rId103" imgW="14935200" imgH="4267200" progId="Equation.DSMT4">
                  <p:embed/>
                </p:oleObj>
              </mc:Choice>
              <mc:Fallback>
                <p:oleObj name="Equation" r:id="rId103" imgW="14935200" imgH="4267200" progId="Equation.DSMT4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7831" y="4808840"/>
                        <a:ext cx="1007110" cy="29736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对象 56">
            <a:extLst>
              <a:ext uri="{FF2B5EF4-FFF2-40B4-BE49-F238E27FC236}">
                <a16:creationId xmlns:a16="http://schemas.microsoft.com/office/drawing/2014/main" id="{89CA9E06-61C7-411C-916A-0B7CFA43F850}"/>
              </a:ext>
            </a:extLst>
          </p:cNvPr>
          <p:cNvGraphicFramePr>
            <a:graphicFrameLocks noChangeAspect="1"/>
          </p:cNvGraphicFramePr>
          <p:nvPr>
            <p:custDataLst>
              <p:tags r:id="rId34"/>
            </p:custDataLst>
            <p:extLst>
              <p:ext uri="{D42A27DB-BD31-4B8C-83A1-F6EECF244321}">
                <p14:modId xmlns:p14="http://schemas.microsoft.com/office/powerpoint/2010/main" val="1492319969"/>
              </p:ext>
            </p:extLst>
          </p:nvPr>
        </p:nvGraphicFramePr>
        <p:xfrm>
          <a:off x="5660166" y="5264612"/>
          <a:ext cx="2113575" cy="35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14" name="Equation" r:id="rId105" imgW="1054080" imgH="203040" progId="Equation.DSMT4">
                  <p:embed/>
                </p:oleObj>
              </mc:Choice>
              <mc:Fallback>
                <p:oleObj name="Equation" r:id="rId105" imgW="1054080" imgH="203040" progId="Equation.DSMT4">
                  <p:embed/>
                  <p:pic>
                    <p:nvPicPr>
                      <p:cNvPr id="7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0166" y="5264612"/>
                        <a:ext cx="2113575" cy="3515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对象 57">
            <a:extLst>
              <a:ext uri="{FF2B5EF4-FFF2-40B4-BE49-F238E27FC236}">
                <a16:creationId xmlns:a16="http://schemas.microsoft.com/office/drawing/2014/main" id="{AE5F09F1-658A-46B6-8602-E6939A0AD13E}"/>
              </a:ext>
            </a:extLst>
          </p:cNvPr>
          <p:cNvGraphicFramePr>
            <a:graphicFrameLocks noChangeAspect="1"/>
          </p:cNvGraphicFramePr>
          <p:nvPr>
            <p:custDataLst>
              <p:tags r:id="rId35"/>
            </p:custDataLst>
            <p:extLst>
              <p:ext uri="{D42A27DB-BD31-4B8C-83A1-F6EECF244321}">
                <p14:modId xmlns:p14="http://schemas.microsoft.com/office/powerpoint/2010/main" val="2064791343"/>
              </p:ext>
            </p:extLst>
          </p:nvPr>
        </p:nvGraphicFramePr>
        <p:xfrm>
          <a:off x="7814941" y="5108605"/>
          <a:ext cx="1204438" cy="236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15" name="Equation" r:id="rId107" imgW="2408555" imgH="468630" progId="Equation.3">
                  <p:embed/>
                </p:oleObj>
              </mc:Choice>
              <mc:Fallback>
                <p:oleObj name="Equation" r:id="rId107" imgW="2408555" imgH="468630" progId="Equation.3">
                  <p:embed/>
                  <p:pic>
                    <p:nvPicPr>
                      <p:cNvPr id="8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4941" y="5108605"/>
                        <a:ext cx="1204438" cy="23639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对象 58">
            <a:extLst>
              <a:ext uri="{FF2B5EF4-FFF2-40B4-BE49-F238E27FC236}">
                <a16:creationId xmlns:a16="http://schemas.microsoft.com/office/drawing/2014/main" id="{3CDA7FB1-0BAA-48C5-AF52-4230A919581A}"/>
              </a:ext>
            </a:extLst>
          </p:cNvPr>
          <p:cNvGraphicFramePr>
            <a:graphicFrameLocks noChangeAspect="1"/>
          </p:cNvGraphicFramePr>
          <p:nvPr>
            <p:custDataLst>
              <p:tags r:id="rId36"/>
            </p:custDataLst>
            <p:extLst>
              <p:ext uri="{D42A27DB-BD31-4B8C-83A1-F6EECF244321}">
                <p14:modId xmlns:p14="http://schemas.microsoft.com/office/powerpoint/2010/main" val="950768219"/>
              </p:ext>
            </p:extLst>
          </p:nvPr>
        </p:nvGraphicFramePr>
        <p:xfrm>
          <a:off x="5563261" y="4691316"/>
          <a:ext cx="1109590" cy="483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16" name="Equation" r:id="rId109" imgW="45110400" imgH="19507200" progId="Equation.DSMT4">
                  <p:embed/>
                </p:oleObj>
              </mc:Choice>
              <mc:Fallback>
                <p:oleObj name="Equation" r:id="rId109" imgW="45110400" imgH="19507200" progId="Equation.DSMT4">
                  <p:embed/>
                  <p:pic>
                    <p:nvPicPr>
                      <p:cNvPr id="9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3261" y="4691316"/>
                        <a:ext cx="1109590" cy="48330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对象 59">
            <a:extLst>
              <a:ext uri="{FF2B5EF4-FFF2-40B4-BE49-F238E27FC236}">
                <a16:creationId xmlns:a16="http://schemas.microsoft.com/office/drawing/2014/main" id="{A9F8ED9D-1CA0-4A2E-A412-75B8B8FDA70C}"/>
              </a:ext>
            </a:extLst>
          </p:cNvPr>
          <p:cNvGraphicFramePr>
            <a:graphicFrameLocks noChangeAspect="1"/>
          </p:cNvGraphicFramePr>
          <p:nvPr>
            <p:custDataLst>
              <p:tags r:id="rId37"/>
            </p:custDataLst>
            <p:extLst>
              <p:ext uri="{D42A27DB-BD31-4B8C-83A1-F6EECF244321}">
                <p14:modId xmlns:p14="http://schemas.microsoft.com/office/powerpoint/2010/main" val="913086924"/>
              </p:ext>
            </p:extLst>
          </p:nvPr>
        </p:nvGraphicFramePr>
        <p:xfrm>
          <a:off x="388714" y="5590987"/>
          <a:ext cx="2519586" cy="6330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17" name="Equation" r:id="rId111" imgW="81076800" imgH="20116800" progId="Equation.DSMT4">
                  <p:embed/>
                </p:oleObj>
              </mc:Choice>
              <mc:Fallback>
                <p:oleObj name="Equation" r:id="rId111" imgW="81076800" imgH="20116800" progId="Equation.DSMT4">
                  <p:embed/>
                  <p:pic>
                    <p:nvPicPr>
                      <p:cNvPr id="1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2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714" y="5590987"/>
                        <a:ext cx="2519586" cy="63308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对象 60">
            <a:extLst>
              <a:ext uri="{FF2B5EF4-FFF2-40B4-BE49-F238E27FC236}">
                <a16:creationId xmlns:a16="http://schemas.microsoft.com/office/drawing/2014/main" id="{46B8D32E-961D-4A0F-9ACE-B2F59392F06C}"/>
              </a:ext>
            </a:extLst>
          </p:cNvPr>
          <p:cNvGraphicFramePr>
            <a:graphicFrameLocks noChangeAspect="1"/>
          </p:cNvGraphicFramePr>
          <p:nvPr>
            <p:custDataLst>
              <p:tags r:id="rId38"/>
            </p:custDataLst>
            <p:extLst>
              <p:ext uri="{D42A27DB-BD31-4B8C-83A1-F6EECF244321}">
                <p14:modId xmlns:p14="http://schemas.microsoft.com/office/powerpoint/2010/main" val="1956932404"/>
              </p:ext>
            </p:extLst>
          </p:nvPr>
        </p:nvGraphicFramePr>
        <p:xfrm>
          <a:off x="2908300" y="5598320"/>
          <a:ext cx="2238629" cy="6330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18" name="Equation" r:id="rId113" imgW="71932800" imgH="20116800" progId="Equation.DSMT4">
                  <p:embed/>
                </p:oleObj>
              </mc:Choice>
              <mc:Fallback>
                <p:oleObj name="Equation" r:id="rId113" imgW="71932800" imgH="20116800" progId="Equation.DSMT4">
                  <p:embed/>
                  <p:pic>
                    <p:nvPicPr>
                      <p:cNvPr id="11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8300" y="5598320"/>
                        <a:ext cx="2238629" cy="63308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对象 61">
            <a:extLst>
              <a:ext uri="{FF2B5EF4-FFF2-40B4-BE49-F238E27FC236}">
                <a16:creationId xmlns:a16="http://schemas.microsoft.com/office/drawing/2014/main" id="{341DA644-7D3A-4D2D-B499-56AE0B38AE73}"/>
              </a:ext>
            </a:extLst>
          </p:cNvPr>
          <p:cNvGraphicFramePr>
            <a:graphicFrameLocks noChangeAspect="1"/>
          </p:cNvGraphicFramePr>
          <p:nvPr>
            <p:custDataLst>
              <p:tags r:id="rId39"/>
            </p:custDataLst>
            <p:extLst>
              <p:ext uri="{D42A27DB-BD31-4B8C-83A1-F6EECF244321}">
                <p14:modId xmlns:p14="http://schemas.microsoft.com/office/powerpoint/2010/main" val="3628357127"/>
              </p:ext>
            </p:extLst>
          </p:nvPr>
        </p:nvGraphicFramePr>
        <p:xfrm>
          <a:off x="5226198" y="5805443"/>
          <a:ext cx="369122" cy="23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19" name="Equation" r:id="rId115" imgW="568960" imgH="356870" progId="Equation.3">
                  <p:embed/>
                </p:oleObj>
              </mc:Choice>
              <mc:Fallback>
                <p:oleObj name="Equation" r:id="rId115" imgW="568960" imgH="356870" progId="Equation.3">
                  <p:embed/>
                  <p:pic>
                    <p:nvPicPr>
                      <p:cNvPr id="12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6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6198" y="5805443"/>
                        <a:ext cx="369122" cy="2368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思想气泡: 云 62">
            <a:extLst>
              <a:ext uri="{FF2B5EF4-FFF2-40B4-BE49-F238E27FC236}">
                <a16:creationId xmlns:a16="http://schemas.microsoft.com/office/drawing/2014/main" id="{7B5D0390-0BAF-4FFF-91F9-1E19005E803E}"/>
              </a:ext>
            </a:extLst>
          </p:cNvPr>
          <p:cNvSpPr/>
          <p:nvPr/>
        </p:nvSpPr>
        <p:spPr>
          <a:xfrm>
            <a:off x="7621313" y="1819310"/>
            <a:ext cx="1390647" cy="506481"/>
          </a:xfrm>
          <a:prstGeom prst="cloudCallout">
            <a:avLst>
              <a:gd name="adj1" fmla="val -101655"/>
              <a:gd name="adj2" fmla="val -52218"/>
            </a:avLst>
          </a:prstGeom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三角波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4" grpId="0" autoUpdateAnimBg="0"/>
      <p:bldP spid="20" grpId="0" autoUpdateAnimBg="0"/>
      <p:bldP spid="27" grpId="0" build="p" autoUpdateAnimBg="0"/>
      <p:bldP spid="28" grpId="0" autoUpdateAnimBg="0"/>
      <p:bldP spid="29" grpId="0" build="p" autoUpdateAnimBg="0" advAuto="0"/>
      <p:bldP spid="6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: 圆角 37"/>
          <p:cNvSpPr/>
          <p:nvPr>
            <p:custDataLst>
              <p:tags r:id="rId2"/>
            </p:custDataLst>
          </p:nvPr>
        </p:nvSpPr>
        <p:spPr>
          <a:xfrm>
            <a:off x="-12700" y="438151"/>
            <a:ext cx="9156700" cy="130769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灯片编号占位符 1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19</a:t>
            </a:fld>
            <a:endParaRPr lang="en-US" altLang="zh-CN" dirty="0"/>
          </a:p>
        </p:txBody>
      </p:sp>
      <p:sp>
        <p:nvSpPr>
          <p:cNvPr id="17" name="椭圆 16"/>
          <p:cNvSpPr/>
          <p:nvPr>
            <p:custDataLst>
              <p:tags r:id="rId4"/>
            </p:custDataLst>
          </p:nvPr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58900" y="522974"/>
          <a:ext cx="2480310" cy="69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46" name="Equation" r:id="rId53" imgW="87477600" imgH="24384000" progId="Equation.DSMT4">
                  <p:embed/>
                </p:oleObj>
              </mc:Choice>
              <mc:Fallback>
                <p:oleObj name="Equation" r:id="rId53" imgW="87477600" imgH="24384000" progId="Equation.DSMT4">
                  <p:embed/>
                  <p:pic>
                    <p:nvPicPr>
                      <p:cNvPr id="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00" y="522974"/>
                        <a:ext cx="2480310" cy="6915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550237" y="598328"/>
            <a:ext cx="2480311" cy="37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并计算数项级数：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5"/>
          <p:cNvGrpSpPr/>
          <p:nvPr/>
        </p:nvGrpSpPr>
        <p:grpSpPr bwMode="auto">
          <a:xfrm>
            <a:off x="5135241" y="558900"/>
            <a:ext cx="3737610" cy="813763"/>
            <a:chOff x="2568" y="1410"/>
            <a:chExt cx="2904" cy="702"/>
          </a:xfrm>
        </p:grpSpPr>
        <p:graphicFrame>
          <p:nvGraphicFramePr>
            <p:cNvPr id="6" name="Object 6"/>
            <p:cNvGraphicFramePr>
              <a:graphicFrameLocks noChangeAspect="1"/>
            </p:cNvGraphicFramePr>
            <p:nvPr>
              <p:custDataLst>
                <p:tags r:id="rId40"/>
              </p:custDataLst>
            </p:nvPr>
          </p:nvGraphicFramePr>
          <p:xfrm>
            <a:off x="3360" y="1920"/>
            <a:ext cx="163" cy="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347" name="公式" r:id="rId55" imgW="144780" imgH="88900" progId="Equation.3">
                    <p:embed/>
                  </p:oleObj>
                </mc:Choice>
                <mc:Fallback>
                  <p:oleObj name="公式" r:id="rId55" imgW="144780" imgH="88900" progId="Equation.3">
                    <p:embed/>
                    <p:pic>
                      <p:nvPicPr>
                        <p:cNvPr id="6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0" y="1920"/>
                          <a:ext cx="163" cy="9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7" name="Group 7"/>
            <p:cNvGrpSpPr/>
            <p:nvPr/>
          </p:nvGrpSpPr>
          <p:grpSpPr bwMode="auto">
            <a:xfrm>
              <a:off x="2568" y="1410"/>
              <a:ext cx="2904" cy="702"/>
              <a:chOff x="2568" y="1410"/>
              <a:chExt cx="2904" cy="702"/>
            </a:xfrm>
          </p:grpSpPr>
          <p:graphicFrame>
            <p:nvGraphicFramePr>
              <p:cNvPr id="9" name="Object 9"/>
              <p:cNvGraphicFramePr>
                <a:graphicFrameLocks noChangeAspect="1"/>
              </p:cNvGraphicFramePr>
              <p:nvPr>
                <p:custDataLst>
                  <p:tags r:id="rId41"/>
                </p:custDataLst>
              </p:nvPr>
            </p:nvGraphicFramePr>
            <p:xfrm>
              <a:off x="3499" y="1872"/>
              <a:ext cx="160" cy="1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0348" name="Equation" r:id="rId57" imgW="5486400" imgH="5486400" progId="Equation.DSMT4">
                      <p:embed/>
                    </p:oleObj>
                  </mc:Choice>
                  <mc:Fallback>
                    <p:oleObj name="Equation" r:id="rId57" imgW="5486400" imgH="5486400" progId="Equation.DSMT4">
                      <p:embed/>
                      <p:pic>
                        <p:nvPicPr>
                          <p:cNvPr id="9" name="Object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99" y="1872"/>
                            <a:ext cx="160" cy="16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" name="Object 10"/>
              <p:cNvGraphicFramePr>
                <a:graphicFrameLocks noChangeAspect="1"/>
              </p:cNvGraphicFramePr>
              <p:nvPr>
                <p:custDataLst>
                  <p:tags r:id="rId42"/>
                </p:custDataLst>
                <p:extLst>
                  <p:ext uri="{D42A27DB-BD31-4B8C-83A1-F6EECF244321}">
                    <p14:modId xmlns:p14="http://schemas.microsoft.com/office/powerpoint/2010/main" val="3026275059"/>
                  </p:ext>
                </p:extLst>
              </p:nvPr>
            </p:nvGraphicFramePr>
            <p:xfrm>
              <a:off x="3845" y="1821"/>
              <a:ext cx="217" cy="24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0349" name="公式" r:id="rId59" imgW="144780" imgH="167005" progId="Equation.3">
                      <p:embed/>
                    </p:oleObj>
                  </mc:Choice>
                  <mc:Fallback>
                    <p:oleObj name="公式" r:id="rId59" imgW="144780" imgH="167005" progId="Equation.3">
                      <p:embed/>
                      <p:pic>
                        <p:nvPicPr>
                          <p:cNvPr id="10" name="Object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45" y="1821"/>
                            <a:ext cx="217" cy="24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" name="Object 11"/>
              <p:cNvGraphicFramePr>
                <a:graphicFrameLocks noChangeAspect="1"/>
              </p:cNvGraphicFramePr>
              <p:nvPr>
                <p:custDataLst>
                  <p:tags r:id="rId43"/>
                </p:custDataLst>
              </p:nvPr>
            </p:nvGraphicFramePr>
            <p:xfrm>
              <a:off x="3911" y="1410"/>
              <a:ext cx="193" cy="22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0350" name="公式" r:id="rId61" imgW="167005" imgH="189865" progId="Equation.3">
                      <p:embed/>
                    </p:oleObj>
                  </mc:Choice>
                  <mc:Fallback>
                    <p:oleObj name="公式" r:id="rId61" imgW="167005" imgH="189865" progId="Equation.3">
                      <p:embed/>
                      <p:pic>
                        <p:nvPicPr>
                          <p:cNvPr id="11" name="Object 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11" y="1410"/>
                            <a:ext cx="193" cy="226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" name="Object 12"/>
              <p:cNvGraphicFramePr>
                <a:graphicFrameLocks noChangeAspect="1"/>
              </p:cNvGraphicFramePr>
              <p:nvPr>
                <p:custDataLst>
                  <p:tags r:id="rId44"/>
                </p:custDataLst>
              </p:nvPr>
            </p:nvGraphicFramePr>
            <p:xfrm>
              <a:off x="5290" y="1872"/>
              <a:ext cx="182" cy="2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0351" name="公式" r:id="rId63" imgW="144780" imgH="167005" progId="Equation.3">
                      <p:embed/>
                    </p:oleObj>
                  </mc:Choice>
                  <mc:Fallback>
                    <p:oleObj name="公式" r:id="rId63" imgW="144780" imgH="167005" progId="Equation.3">
                      <p:embed/>
                      <p:pic>
                        <p:nvPicPr>
                          <p:cNvPr id="12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90" y="1872"/>
                            <a:ext cx="182" cy="203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" name="Line 13"/>
              <p:cNvSpPr>
                <a:spLocks noChangeShapeType="1"/>
              </p:cNvSpPr>
              <p:nvPr>
                <p:custDataLst>
                  <p:tags r:id="rId45"/>
                </p:custDataLst>
              </p:nvPr>
            </p:nvSpPr>
            <p:spPr bwMode="auto">
              <a:xfrm>
                <a:off x="2568" y="1872"/>
                <a:ext cx="288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Line 14"/>
              <p:cNvSpPr>
                <a:spLocks noChangeShapeType="1"/>
              </p:cNvSpPr>
              <p:nvPr>
                <p:custDataLst>
                  <p:tags r:id="rId46"/>
                </p:custDataLst>
              </p:nvPr>
            </p:nvSpPr>
            <p:spPr bwMode="auto">
              <a:xfrm flipH="1">
                <a:off x="3888" y="1488"/>
                <a:ext cx="384" cy="384"/>
              </a:xfrm>
              <a:prstGeom prst="line">
                <a:avLst/>
              </a:prstGeom>
              <a:noFill/>
              <a:ln w="28575">
                <a:solidFill>
                  <a:srgbClr val="66FF33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Line 15"/>
              <p:cNvSpPr>
                <a:spLocks noChangeShapeType="1"/>
              </p:cNvSpPr>
              <p:nvPr>
                <p:custDataLst>
                  <p:tags r:id="rId47"/>
                </p:custDataLst>
              </p:nvPr>
            </p:nvSpPr>
            <p:spPr bwMode="auto">
              <a:xfrm flipV="1">
                <a:off x="3888" y="1440"/>
                <a:ext cx="0" cy="6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Line 16"/>
              <p:cNvSpPr>
                <a:spLocks noChangeShapeType="1"/>
              </p:cNvSpPr>
              <p:nvPr>
                <p:custDataLst>
                  <p:tags r:id="rId48"/>
                </p:custDataLst>
              </p:nvPr>
            </p:nvSpPr>
            <p:spPr bwMode="auto">
              <a:xfrm>
                <a:off x="4272" y="1488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Line 17"/>
              <p:cNvSpPr>
                <a:spLocks noChangeShapeType="1"/>
              </p:cNvSpPr>
              <p:nvPr>
                <p:custDataLst>
                  <p:tags r:id="rId49"/>
                </p:custDataLst>
              </p:nvPr>
            </p:nvSpPr>
            <p:spPr bwMode="auto">
              <a:xfrm>
                <a:off x="3504" y="1488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Line 18"/>
              <p:cNvSpPr>
                <a:spLocks noChangeShapeType="1"/>
              </p:cNvSpPr>
              <p:nvPr>
                <p:custDataLst>
                  <p:tags r:id="rId50"/>
                </p:custDataLst>
              </p:nvPr>
            </p:nvSpPr>
            <p:spPr bwMode="auto">
              <a:xfrm>
                <a:off x="3504" y="1488"/>
                <a:ext cx="384" cy="384"/>
              </a:xfrm>
              <a:prstGeom prst="line">
                <a:avLst/>
              </a:prstGeom>
              <a:noFill/>
              <a:ln w="28575">
                <a:solidFill>
                  <a:srgbClr val="66FF33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0" name="Group 32"/>
          <p:cNvGrpSpPr/>
          <p:nvPr/>
        </p:nvGrpSpPr>
        <p:grpSpPr bwMode="auto">
          <a:xfrm>
            <a:off x="5016496" y="625901"/>
            <a:ext cx="3582670" cy="444500"/>
            <a:chOff x="2496" y="1488"/>
            <a:chExt cx="2784" cy="384"/>
          </a:xfrm>
        </p:grpSpPr>
        <p:sp>
          <p:nvSpPr>
            <p:cNvPr id="31" name="Line 33"/>
            <p:cNvSpPr>
              <a:spLocks noChangeShapeType="1"/>
            </p:cNvSpPr>
            <p:nvPr>
              <p:custDataLst>
                <p:tags r:id="rId32"/>
              </p:custDataLst>
            </p:nvPr>
          </p:nvSpPr>
          <p:spPr bwMode="auto">
            <a:xfrm flipH="1">
              <a:off x="4656" y="1488"/>
              <a:ext cx="384" cy="384"/>
            </a:xfrm>
            <a:prstGeom prst="line">
              <a:avLst/>
            </a:prstGeom>
            <a:noFill/>
            <a:ln w="28575">
              <a:solidFill>
                <a:srgbClr val="66FF33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Line 34"/>
            <p:cNvSpPr>
              <a:spLocks noChangeShapeType="1"/>
            </p:cNvSpPr>
            <p:nvPr>
              <p:custDataLst>
                <p:tags r:id="rId33"/>
              </p:custDataLst>
            </p:nvPr>
          </p:nvSpPr>
          <p:spPr bwMode="auto">
            <a:xfrm>
              <a:off x="5040" y="1488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Line 35"/>
            <p:cNvSpPr>
              <a:spLocks noChangeShapeType="1"/>
            </p:cNvSpPr>
            <p:nvPr>
              <p:custDataLst>
                <p:tags r:id="rId34"/>
              </p:custDataLst>
            </p:nvPr>
          </p:nvSpPr>
          <p:spPr bwMode="auto">
            <a:xfrm>
              <a:off x="4272" y="1488"/>
              <a:ext cx="384" cy="384"/>
            </a:xfrm>
            <a:prstGeom prst="line">
              <a:avLst/>
            </a:prstGeom>
            <a:noFill/>
            <a:ln w="28575">
              <a:solidFill>
                <a:srgbClr val="66FF33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Line 36"/>
            <p:cNvSpPr>
              <a:spLocks noChangeShapeType="1"/>
            </p:cNvSpPr>
            <p:nvPr>
              <p:custDataLst>
                <p:tags r:id="rId35"/>
              </p:custDataLst>
            </p:nvPr>
          </p:nvSpPr>
          <p:spPr bwMode="auto">
            <a:xfrm flipH="1">
              <a:off x="3120" y="1488"/>
              <a:ext cx="384" cy="384"/>
            </a:xfrm>
            <a:prstGeom prst="line">
              <a:avLst/>
            </a:prstGeom>
            <a:noFill/>
            <a:ln w="28575">
              <a:solidFill>
                <a:srgbClr val="66FF33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Line 37"/>
            <p:cNvSpPr>
              <a:spLocks noChangeShapeType="1"/>
            </p:cNvSpPr>
            <p:nvPr>
              <p:custDataLst>
                <p:tags r:id="rId36"/>
              </p:custDataLst>
            </p:nvPr>
          </p:nvSpPr>
          <p:spPr bwMode="auto">
            <a:xfrm>
              <a:off x="2736" y="1488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Line 38"/>
            <p:cNvSpPr>
              <a:spLocks noChangeShapeType="1"/>
            </p:cNvSpPr>
            <p:nvPr>
              <p:custDataLst>
                <p:tags r:id="rId37"/>
              </p:custDataLst>
            </p:nvPr>
          </p:nvSpPr>
          <p:spPr bwMode="auto">
            <a:xfrm>
              <a:off x="2736" y="1488"/>
              <a:ext cx="384" cy="384"/>
            </a:xfrm>
            <a:prstGeom prst="line">
              <a:avLst/>
            </a:prstGeom>
            <a:noFill/>
            <a:ln w="28575">
              <a:solidFill>
                <a:srgbClr val="66FF33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Line 39"/>
            <p:cNvSpPr>
              <a:spLocks noChangeShapeType="1"/>
            </p:cNvSpPr>
            <p:nvPr>
              <p:custDataLst>
                <p:tags r:id="rId38"/>
              </p:custDataLst>
            </p:nvPr>
          </p:nvSpPr>
          <p:spPr bwMode="auto">
            <a:xfrm flipH="1">
              <a:off x="2496" y="1488"/>
              <a:ext cx="240" cy="240"/>
            </a:xfrm>
            <a:prstGeom prst="line">
              <a:avLst/>
            </a:prstGeom>
            <a:noFill/>
            <a:ln w="28575">
              <a:solidFill>
                <a:srgbClr val="66FF33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Line 40"/>
            <p:cNvSpPr>
              <a:spLocks noChangeShapeType="1"/>
            </p:cNvSpPr>
            <p:nvPr>
              <p:custDataLst>
                <p:tags r:id="rId39"/>
              </p:custDataLst>
            </p:nvPr>
          </p:nvSpPr>
          <p:spPr bwMode="auto">
            <a:xfrm>
              <a:off x="5040" y="1488"/>
              <a:ext cx="240" cy="240"/>
            </a:xfrm>
            <a:prstGeom prst="line">
              <a:avLst/>
            </a:prstGeom>
            <a:noFill/>
            <a:ln w="28575">
              <a:solidFill>
                <a:srgbClr val="66FF33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9" name="Rectangle 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5240" y="133985"/>
            <a:ext cx="279400" cy="373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noAutofit/>
          </a:bodyPr>
          <a:lstStyle/>
          <a:p>
            <a:endParaRPr lang="zh-CN" altLang="en-US" sz="2400"/>
          </a:p>
        </p:txBody>
      </p:sp>
      <p:graphicFrame>
        <p:nvGraphicFramePr>
          <p:cNvPr id="40" name="对象 39"/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268480" y="1164031"/>
          <a:ext cx="2314911" cy="589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52" name="Equation" r:id="rId65" imgW="78638400" imgH="20116800" progId="Equation.DSMT4">
                  <p:embed/>
                </p:oleObj>
              </mc:Choice>
              <mc:Fallback>
                <p:oleObj name="Equation" r:id="rId65" imgW="78638400" imgH="20116800" progId="Equation.DSMT4">
                  <p:embed/>
                  <p:pic>
                    <p:nvPicPr>
                      <p:cNvPr id="40" name="对象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480" y="1164031"/>
                        <a:ext cx="2314911" cy="58923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4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42240" y="260985"/>
            <a:ext cx="279400" cy="373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noAutofit/>
          </a:bodyPr>
          <a:lstStyle/>
          <a:p>
            <a:endParaRPr lang="zh-CN" altLang="en-US" sz="2400"/>
          </a:p>
        </p:txBody>
      </p:sp>
      <p:graphicFrame>
        <p:nvGraphicFramePr>
          <p:cNvPr id="42" name="对象 41"/>
          <p:cNvGraphicFramePr>
            <a:graphicFrameLocks noChangeAspect="1"/>
          </p:cNvGraphicFramePr>
          <p:nvPr>
            <p:custDataLst>
              <p:tags r:id="rId10"/>
            </p:custDataLst>
          </p:nvPr>
        </p:nvGraphicFramePr>
        <p:xfrm>
          <a:off x="2832047" y="1165842"/>
          <a:ext cx="2741482" cy="572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53" name="Equation" r:id="rId67" imgW="95402400" imgH="20116800" progId="Equation.DSMT4">
                  <p:embed/>
                </p:oleObj>
              </mc:Choice>
              <mc:Fallback>
                <p:oleObj name="Equation" r:id="rId67" imgW="95402400" imgH="20116800" progId="Equation.DSMT4">
                  <p:embed/>
                  <p:pic>
                    <p:nvPicPr>
                      <p:cNvPr id="42" name="对象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2047" y="1165842"/>
                        <a:ext cx="2741482" cy="57266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/>
          <p:cNvGraphicFramePr>
            <a:graphicFrameLocks noChangeAspect="1"/>
          </p:cNvGraphicFramePr>
          <p:nvPr>
            <p:custDataLst>
              <p:tags r:id="rId11"/>
            </p:custDataLst>
          </p:nvPr>
        </p:nvGraphicFramePr>
        <p:xfrm>
          <a:off x="7261221" y="1143426"/>
          <a:ext cx="207010" cy="207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54" name="Equation" r:id="rId69" imgW="5486400" imgH="5486400" progId="Equation.DSMT4">
                  <p:embed/>
                </p:oleObj>
              </mc:Choice>
              <mc:Fallback>
                <p:oleObj name="Equation" r:id="rId69" imgW="5486400" imgH="5486400" progId="Equation.DSMT4">
                  <p:embed/>
                  <p:pic>
                    <p:nvPicPr>
                      <p:cNvPr id="43" name="对象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1221" y="1143426"/>
                        <a:ext cx="207010" cy="2070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矩形 45"/>
          <p:cNvSpPr/>
          <p:nvPr>
            <p:custDataLst>
              <p:tags r:id="rId12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>
                <p:custDataLst>
                  <p:tags r:id="rId13"/>
                </p:custDataLst>
              </p:nvPr>
            </p:nvSpPr>
            <p:spPr>
              <a:xfrm>
                <a:off x="2361565" y="48895"/>
                <a:ext cx="3519170" cy="317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/>
              <a:lstStyle/>
              <a:p>
                <a:pPr algn="ctr">
                  <a:defRPr/>
                </a:pPr>
                <a:r>
                  <a:rPr lang="en-US" sz="15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10.3.1</a:t>
                </a:r>
                <a:r>
                  <a:rPr sz="15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周期为</a:t>
                </a:r>
                <a:r>
                  <a:rPr lang="en-US" sz="15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14:m>
                  <m:oMath xmlns:m="http://schemas.openxmlformats.org/officeDocument/2006/math">
                    <m:r>
                      <a:rPr lang="en-US" sz="1500" i="1" dirty="0">
                        <a:solidFill>
                          <a:schemeClr val="bg1"/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𝜋</m:t>
                    </m:r>
                  </m:oMath>
                </a14:m>
                <a:r>
                  <a:rPr lang="zh-CN" altLang="en-US" sz="1500" dirty="0">
                    <a:solidFill>
                      <a:schemeClr val="bg1"/>
                    </a:solidFill>
                    <a:latin typeface="Cambria Math" panose="02040503050406030204" charset="0"/>
                    <a:ea typeface="微软雅黑" panose="020B0503020204020204" pitchFamily="34" charset="-122"/>
                    <a:cs typeface="Cambria Math" panose="02040503050406030204" charset="0"/>
                  </a:rPr>
                  <a:t>的函数展开</a:t>
                </a:r>
                <a:r>
                  <a:rPr sz="15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傅里叶级数</a:t>
                </a:r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6"/>
                </p:custDataLst>
              </p:nvPr>
            </p:nvSpPr>
            <p:spPr>
              <a:xfrm>
                <a:off x="2361565" y="48895"/>
                <a:ext cx="3519170" cy="317500"/>
              </a:xfrm>
              <a:prstGeom prst="rect">
                <a:avLst/>
              </a:prstGeom>
              <a:blipFill rotWithShape="1">
                <a:blip r:embed="rId7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矩形 126"/>
          <p:cNvSpPr/>
          <p:nvPr>
            <p:custDataLst>
              <p:tags r:id="rId14"/>
            </p:custDataLst>
          </p:nvPr>
        </p:nvSpPr>
        <p:spPr>
          <a:xfrm>
            <a:off x="13335" y="66040"/>
            <a:ext cx="2433955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二.函数展开成傅里叶级数</a:t>
            </a:r>
            <a:endParaRPr lang="zh-CN" altLang="en-US" sz="15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67" name="TextBox 14"/>
          <p:cNvSpPr txBox="1"/>
          <p:nvPr>
            <p:custDataLst>
              <p:tags r:id="rId15"/>
            </p:custDataLst>
          </p:nvPr>
        </p:nvSpPr>
        <p:spPr>
          <a:xfrm>
            <a:off x="2456180" y="24242"/>
            <a:ext cx="3669030" cy="321945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3.定义在有限区间上的函数的傅里叶级数</a:t>
            </a:r>
            <a:endParaRPr lang="zh-CN" altLang="en-US" sz="15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9" name="矩形 48"/>
          <p:cNvSpPr/>
          <p:nvPr>
            <p:custDataLst>
              <p:tags r:id="rId16"/>
            </p:custDataLst>
          </p:nvPr>
        </p:nvSpPr>
        <p:spPr>
          <a:xfrm>
            <a:off x="5924550" y="47625"/>
            <a:ext cx="3203575" cy="317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10.3.2</a:t>
            </a:r>
            <a:r>
              <a:rPr 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一般周期</a:t>
            </a:r>
            <a:r>
              <a:rPr lang="zh-CN" altLang="en-US" sz="1500" dirty="0">
                <a:solidFill>
                  <a:schemeClr val="bg1"/>
                </a:solidFill>
                <a:latin typeface="Cambria Math" panose="02040503050406030204" charset="0"/>
                <a:ea typeface="微软雅黑" panose="020B0503020204020204" pitchFamily="34" charset="-122"/>
                <a:cs typeface="Cambria Math" panose="02040503050406030204" charset="0"/>
              </a:rPr>
              <a:t>函数的</a:t>
            </a:r>
            <a:r>
              <a:rPr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傅里叶级数</a:t>
            </a:r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05EFB499-CF64-47DF-8864-3DFDDAE59F8A}"/>
              </a:ext>
            </a:extLst>
          </p:cNvPr>
          <p:cNvCxnSpPr/>
          <p:nvPr/>
        </p:nvCxnSpPr>
        <p:spPr>
          <a:xfrm>
            <a:off x="13335" y="1753262"/>
            <a:ext cx="91306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4" name="对象 63">
            <a:extLst>
              <a:ext uri="{FF2B5EF4-FFF2-40B4-BE49-F238E27FC236}">
                <a16:creationId xmlns:a16="http://schemas.microsoft.com/office/drawing/2014/main" id="{19F5624A-34AE-45EB-A239-1F5EC316983D}"/>
              </a:ext>
            </a:extLst>
          </p:cNvPr>
          <p:cNvGraphicFramePr>
            <a:graphicFrameLocks noChangeAspect="1"/>
          </p:cNvGraphicFramePr>
          <p:nvPr>
            <p:custDataLst>
              <p:tags r:id="rId17"/>
            </p:custDataLst>
          </p:nvPr>
        </p:nvGraphicFramePr>
        <p:xfrm>
          <a:off x="3545289" y="1801483"/>
          <a:ext cx="1437005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55" name="Equation" r:id="rId78" imgW="1873250" imgH="1014730" progId="Equation.3">
                  <p:embed/>
                </p:oleObj>
              </mc:Choice>
              <mc:Fallback>
                <p:oleObj name="Equation" r:id="rId78" imgW="1873250" imgH="1014730" progId="Equation.3">
                  <p:embed/>
                  <p:pic>
                    <p:nvPicPr>
                      <p:cNvPr id="64" name="对象 63">
                        <a:extLst>
                          <a:ext uri="{FF2B5EF4-FFF2-40B4-BE49-F238E27FC236}">
                            <a16:creationId xmlns:a16="http://schemas.microsoft.com/office/drawing/2014/main" id="{19F5624A-34AE-45EB-A239-1F5EC31698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5289" y="1801483"/>
                        <a:ext cx="1437005" cy="781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对象 64">
            <a:extLst>
              <a:ext uri="{FF2B5EF4-FFF2-40B4-BE49-F238E27FC236}">
                <a16:creationId xmlns:a16="http://schemas.microsoft.com/office/drawing/2014/main" id="{1200C8B4-96AC-41E0-AEC0-B62A7B3C2602}"/>
              </a:ext>
            </a:extLst>
          </p:cNvPr>
          <p:cNvGraphicFramePr>
            <a:graphicFrameLocks noChangeAspect="1"/>
          </p:cNvGraphicFramePr>
          <p:nvPr>
            <p:custDataLst>
              <p:tags r:id="rId18"/>
            </p:custDataLst>
          </p:nvPr>
        </p:nvGraphicFramePr>
        <p:xfrm>
          <a:off x="115019" y="2056753"/>
          <a:ext cx="1172845" cy="360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56" name="Equation" r:id="rId80" imgW="1538605" imgH="468630" progId="Equation.3">
                  <p:embed/>
                </p:oleObj>
              </mc:Choice>
              <mc:Fallback>
                <p:oleObj name="Equation" r:id="rId80" imgW="1538605" imgH="468630" progId="Equation.3">
                  <p:embed/>
                  <p:pic>
                    <p:nvPicPr>
                      <p:cNvPr id="65" name="对象 64">
                        <a:extLst>
                          <a:ext uri="{FF2B5EF4-FFF2-40B4-BE49-F238E27FC236}">
                            <a16:creationId xmlns:a16="http://schemas.microsoft.com/office/drawing/2014/main" id="{1200C8B4-96AC-41E0-AEC0-B62A7B3C26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1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19" y="2056753"/>
                        <a:ext cx="1172845" cy="3606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对象 65">
            <a:extLst>
              <a:ext uri="{FF2B5EF4-FFF2-40B4-BE49-F238E27FC236}">
                <a16:creationId xmlns:a16="http://schemas.microsoft.com/office/drawing/2014/main" id="{9842E3EF-6E99-40B5-93C9-E24AAF53FD68}"/>
              </a:ext>
            </a:extLst>
          </p:cNvPr>
          <p:cNvGraphicFramePr>
            <a:graphicFrameLocks noChangeAspect="1"/>
          </p:cNvGraphicFramePr>
          <p:nvPr>
            <p:custDataLst>
              <p:tags r:id="rId19"/>
            </p:custDataLst>
          </p:nvPr>
        </p:nvGraphicFramePr>
        <p:xfrm>
          <a:off x="1463124" y="1805928"/>
          <a:ext cx="254000" cy="746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57" name="Equation" r:id="rId82" imgW="6705600" imgH="19812000" progId="Equation.DSMT4">
                  <p:embed/>
                </p:oleObj>
              </mc:Choice>
              <mc:Fallback>
                <p:oleObj name="Equation" r:id="rId82" imgW="6705600" imgH="19812000" progId="Equation.DSMT4">
                  <p:embed/>
                  <p:pic>
                    <p:nvPicPr>
                      <p:cNvPr id="66" name="对象 65">
                        <a:extLst>
                          <a:ext uri="{FF2B5EF4-FFF2-40B4-BE49-F238E27FC236}">
                            <a16:creationId xmlns:a16="http://schemas.microsoft.com/office/drawing/2014/main" id="{9842E3EF-6E99-40B5-93C9-E24AAF53FD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3124" y="1805928"/>
                        <a:ext cx="254000" cy="7467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对象 68">
            <a:extLst>
              <a:ext uri="{FF2B5EF4-FFF2-40B4-BE49-F238E27FC236}">
                <a16:creationId xmlns:a16="http://schemas.microsoft.com/office/drawing/2014/main" id="{6193002B-A193-47F2-8DD3-8C1B082A590D}"/>
              </a:ext>
            </a:extLst>
          </p:cNvPr>
          <p:cNvGraphicFramePr>
            <a:graphicFrameLocks noChangeAspect="1"/>
          </p:cNvGraphicFramePr>
          <p:nvPr>
            <p:custDataLst>
              <p:tags r:id="rId20"/>
            </p:custDataLst>
          </p:nvPr>
        </p:nvGraphicFramePr>
        <p:xfrm>
          <a:off x="1796499" y="1833868"/>
          <a:ext cx="669290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58" name="Equation" r:id="rId84" imgW="17983200" imgH="20116800" progId="Equation.DSMT4">
                  <p:embed/>
                </p:oleObj>
              </mc:Choice>
              <mc:Fallback>
                <p:oleObj name="Equation" r:id="rId84" imgW="17983200" imgH="20116800" progId="Equation.DSMT4">
                  <p:embed/>
                  <p:pic>
                    <p:nvPicPr>
                      <p:cNvPr id="69" name="对象 68">
                        <a:extLst>
                          <a:ext uri="{FF2B5EF4-FFF2-40B4-BE49-F238E27FC236}">
                            <a16:creationId xmlns:a16="http://schemas.microsoft.com/office/drawing/2014/main" id="{6193002B-A193-47F2-8DD3-8C1B082A59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5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6499" y="1833868"/>
                        <a:ext cx="669290" cy="755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对象 69">
            <a:extLst>
              <a:ext uri="{FF2B5EF4-FFF2-40B4-BE49-F238E27FC236}">
                <a16:creationId xmlns:a16="http://schemas.microsoft.com/office/drawing/2014/main" id="{38D3AA6C-BF00-4C19-840F-093AF8C6F841}"/>
              </a:ext>
            </a:extLst>
          </p:cNvPr>
          <p:cNvGraphicFramePr>
            <a:graphicFrameLocks noChangeAspect="1"/>
          </p:cNvGraphicFramePr>
          <p:nvPr>
            <p:custDataLst>
              <p:tags r:id="rId21"/>
            </p:custDataLst>
          </p:nvPr>
        </p:nvGraphicFramePr>
        <p:xfrm>
          <a:off x="2480394" y="2097393"/>
          <a:ext cx="920115" cy="227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59" name="Equation" r:id="rId86" imgW="1193165" imgH="290195" progId="Equation.3">
                  <p:embed/>
                </p:oleObj>
              </mc:Choice>
              <mc:Fallback>
                <p:oleObj name="Equation" r:id="rId86" imgW="1193165" imgH="290195" progId="Equation.3">
                  <p:embed/>
                  <p:pic>
                    <p:nvPicPr>
                      <p:cNvPr id="70" name="对象 69">
                        <a:extLst>
                          <a:ext uri="{FF2B5EF4-FFF2-40B4-BE49-F238E27FC236}">
                            <a16:creationId xmlns:a16="http://schemas.microsoft.com/office/drawing/2014/main" id="{38D3AA6C-BF00-4C19-840F-093AF8C6F8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0394" y="2097393"/>
                        <a:ext cx="920115" cy="2273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对象 70">
            <a:extLst>
              <a:ext uri="{FF2B5EF4-FFF2-40B4-BE49-F238E27FC236}">
                <a16:creationId xmlns:a16="http://schemas.microsoft.com/office/drawing/2014/main" id="{1203C41C-4D98-4DB7-90FA-AD64F02C75F3}"/>
              </a:ext>
            </a:extLst>
          </p:cNvPr>
          <p:cNvGraphicFramePr>
            <a:graphicFrameLocks noChangeAspect="1"/>
          </p:cNvGraphicFramePr>
          <p:nvPr>
            <p:custDataLst>
              <p:tags r:id="rId22"/>
            </p:custDataLst>
          </p:nvPr>
        </p:nvGraphicFramePr>
        <p:xfrm>
          <a:off x="5132789" y="1785608"/>
          <a:ext cx="2000885" cy="814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60" name="Equation" r:id="rId88" imgW="2620645" imgH="1059180" progId="Equation.3">
                  <p:embed/>
                </p:oleObj>
              </mc:Choice>
              <mc:Fallback>
                <p:oleObj name="Equation" r:id="rId88" imgW="2620645" imgH="1059180" progId="Equation.3">
                  <p:embed/>
                  <p:pic>
                    <p:nvPicPr>
                      <p:cNvPr id="71" name="对象 70">
                        <a:extLst>
                          <a:ext uri="{FF2B5EF4-FFF2-40B4-BE49-F238E27FC236}">
                            <a16:creationId xmlns:a16="http://schemas.microsoft.com/office/drawing/2014/main" id="{1203C41C-4D98-4DB7-90FA-AD64F02C75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2789" y="1785608"/>
                        <a:ext cx="2000885" cy="8140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对象 71">
            <a:extLst>
              <a:ext uri="{FF2B5EF4-FFF2-40B4-BE49-F238E27FC236}">
                <a16:creationId xmlns:a16="http://schemas.microsoft.com/office/drawing/2014/main" id="{FBE9C274-379D-4030-806F-37F90DAF6809}"/>
              </a:ext>
            </a:extLst>
          </p:cNvPr>
          <p:cNvGraphicFramePr>
            <a:graphicFrameLocks noChangeAspect="1"/>
          </p:cNvGraphicFramePr>
          <p:nvPr>
            <p:custDataLst>
              <p:tags r:id="rId23"/>
            </p:custDataLst>
          </p:nvPr>
        </p:nvGraphicFramePr>
        <p:xfrm>
          <a:off x="7400348" y="1974203"/>
          <a:ext cx="1628140" cy="350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61" name="Equation" r:id="rId90" imgW="43891200" imgH="9448800" progId="Equation.DSMT4">
                  <p:embed/>
                </p:oleObj>
              </mc:Choice>
              <mc:Fallback>
                <p:oleObj name="Equation" r:id="rId90" imgW="43891200" imgH="9448800" progId="Equation.DSMT4">
                  <p:embed/>
                  <p:pic>
                    <p:nvPicPr>
                      <p:cNvPr id="72" name="对象 71">
                        <a:extLst>
                          <a:ext uri="{FF2B5EF4-FFF2-40B4-BE49-F238E27FC236}">
                            <a16:creationId xmlns:a16="http://schemas.microsoft.com/office/drawing/2014/main" id="{FBE9C274-379D-4030-806F-37F90DAF68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1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00348" y="1974203"/>
                        <a:ext cx="1628140" cy="35052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思想气泡: 云 49">
            <a:extLst>
              <a:ext uri="{FF2B5EF4-FFF2-40B4-BE49-F238E27FC236}">
                <a16:creationId xmlns:a16="http://schemas.microsoft.com/office/drawing/2014/main" id="{7BC74434-7BB3-4678-A6F1-2B14DE6D2219}"/>
              </a:ext>
            </a:extLst>
          </p:cNvPr>
          <p:cNvSpPr/>
          <p:nvPr/>
        </p:nvSpPr>
        <p:spPr>
          <a:xfrm>
            <a:off x="7110367" y="2544243"/>
            <a:ext cx="1947219" cy="1045951"/>
          </a:xfrm>
          <a:prstGeom prst="cloudCallout">
            <a:avLst>
              <a:gd name="adj1" fmla="val -71508"/>
              <a:gd name="adj2" fmla="val -58560"/>
            </a:avLst>
          </a:prstGeom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连续，但限于原区间</a:t>
            </a:r>
          </a:p>
        </p:txBody>
      </p:sp>
      <p:sp>
        <p:nvSpPr>
          <p:cNvPr id="73" name="TextBox 11">
            <a:extLst>
              <a:ext uri="{FF2B5EF4-FFF2-40B4-BE49-F238E27FC236}">
                <a16:creationId xmlns:a16="http://schemas.microsoft.com/office/drawing/2014/main" id="{E657AD92-7C43-4919-A65A-C2F6AC4DB9F9}"/>
              </a:ext>
            </a:extLst>
          </p:cNvPr>
          <p:cNvSpPr txBox="1"/>
          <p:nvPr>
            <p:custDataLst>
              <p:tags r:id="rId24"/>
            </p:custDataLst>
          </p:nvPr>
        </p:nvSpPr>
        <p:spPr>
          <a:xfrm>
            <a:off x="834473" y="2720922"/>
            <a:ext cx="6426747" cy="483869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由于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(0) = 0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，在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的展开式中</a:t>
            </a:r>
            <a:r>
              <a:rPr lang="zh-CN" altLang="en-US" sz="24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令 </a:t>
            </a:r>
            <a:r>
              <a:rPr lang="en-US" altLang="zh-CN" sz="2400" i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altLang="zh-CN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  <a:r>
              <a:rPr lang="zh-CN" altLang="en-US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，得</a:t>
            </a:r>
          </a:p>
        </p:txBody>
      </p:sp>
      <p:graphicFrame>
        <p:nvGraphicFramePr>
          <p:cNvPr id="74" name="对象 73">
            <a:extLst>
              <a:ext uri="{FF2B5EF4-FFF2-40B4-BE49-F238E27FC236}">
                <a16:creationId xmlns:a16="http://schemas.microsoft.com/office/drawing/2014/main" id="{F6C259B9-2F4C-4EFC-A372-7820C2A5CFDA}"/>
              </a:ext>
            </a:extLst>
          </p:cNvPr>
          <p:cNvGraphicFramePr>
            <a:graphicFrameLocks noChangeAspect="1"/>
          </p:cNvGraphicFramePr>
          <p:nvPr>
            <p:custDataLst>
              <p:tags r:id="rId25"/>
            </p:custDataLst>
          </p:nvPr>
        </p:nvGraphicFramePr>
        <p:xfrm>
          <a:off x="2395939" y="3222041"/>
          <a:ext cx="2895310" cy="72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62" name="Equation" r:id="rId92" imgW="85648800" imgH="21336000" progId="Equation.DSMT4">
                  <p:embed/>
                </p:oleObj>
              </mc:Choice>
              <mc:Fallback>
                <p:oleObj name="Equation" r:id="rId92" imgW="85648800" imgH="21336000" progId="Equation.DSMT4">
                  <p:embed/>
                  <p:pic>
                    <p:nvPicPr>
                      <p:cNvPr id="74" name="对象 73">
                        <a:extLst>
                          <a:ext uri="{FF2B5EF4-FFF2-40B4-BE49-F238E27FC236}">
                            <a16:creationId xmlns:a16="http://schemas.microsoft.com/office/drawing/2014/main" id="{F6C259B9-2F4C-4EFC-A372-7820C2A5CF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5939" y="3222041"/>
                        <a:ext cx="2895310" cy="72123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TextBox 14">
            <a:extLst>
              <a:ext uri="{FF2B5EF4-FFF2-40B4-BE49-F238E27FC236}">
                <a16:creationId xmlns:a16="http://schemas.microsoft.com/office/drawing/2014/main" id="{142329E7-6AB3-4814-AAAC-F56A0098278E}"/>
              </a:ext>
            </a:extLst>
          </p:cNvPr>
          <p:cNvSpPr txBox="1"/>
          <p:nvPr>
            <p:custDataLst>
              <p:tags r:id="rId26"/>
            </p:custDataLst>
          </p:nvPr>
        </p:nvSpPr>
        <p:spPr>
          <a:xfrm>
            <a:off x="168428" y="4136705"/>
            <a:ext cx="709930" cy="28194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由于</a:t>
            </a:r>
          </a:p>
        </p:txBody>
      </p:sp>
      <p:graphicFrame>
        <p:nvGraphicFramePr>
          <p:cNvPr id="76" name="对象 75">
            <a:extLst>
              <a:ext uri="{FF2B5EF4-FFF2-40B4-BE49-F238E27FC236}">
                <a16:creationId xmlns:a16="http://schemas.microsoft.com/office/drawing/2014/main" id="{A8243676-C6D0-47AA-BAE1-D47C65B0A9DE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</p:nvPr>
        </p:nvGraphicFramePr>
        <p:xfrm>
          <a:off x="1043047" y="4016961"/>
          <a:ext cx="5320030" cy="762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63" name="Equation" r:id="rId94" imgW="156362400" imgH="22555200" progId="Equation.DSMT4">
                  <p:embed/>
                </p:oleObj>
              </mc:Choice>
              <mc:Fallback>
                <p:oleObj name="Equation" r:id="rId94" imgW="156362400" imgH="22555200" progId="Equation.DSMT4">
                  <p:embed/>
                  <p:pic>
                    <p:nvPicPr>
                      <p:cNvPr id="76" name="对象 75">
                        <a:extLst>
                          <a:ext uri="{FF2B5EF4-FFF2-40B4-BE49-F238E27FC236}">
                            <a16:creationId xmlns:a16="http://schemas.microsoft.com/office/drawing/2014/main" id="{A8243676-C6D0-47AA-BAE1-D47C65B0A9D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047" y="4016961"/>
                        <a:ext cx="5320030" cy="76224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对象 76">
            <a:extLst>
              <a:ext uri="{FF2B5EF4-FFF2-40B4-BE49-F238E27FC236}">
                <a16:creationId xmlns:a16="http://schemas.microsoft.com/office/drawing/2014/main" id="{A24D104C-ED52-4C87-B3DF-1AD10E673A25}"/>
              </a:ext>
            </a:extLst>
          </p:cNvPr>
          <p:cNvGraphicFramePr>
            <a:graphicFrameLocks noChangeAspect="1"/>
          </p:cNvGraphicFramePr>
          <p:nvPr>
            <p:custDataLst>
              <p:tags r:id="rId28"/>
            </p:custDataLst>
          </p:nvPr>
        </p:nvGraphicFramePr>
        <p:xfrm>
          <a:off x="6443261" y="4029577"/>
          <a:ext cx="1149279" cy="643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64" name="Equation" r:id="rId96" imgW="35356800" imgH="19812000" progId="Equation.DSMT4">
                  <p:embed/>
                </p:oleObj>
              </mc:Choice>
              <mc:Fallback>
                <p:oleObj name="Equation" r:id="rId96" imgW="35356800" imgH="19812000" progId="Equation.DSMT4">
                  <p:embed/>
                  <p:pic>
                    <p:nvPicPr>
                      <p:cNvPr id="77" name="对象 76">
                        <a:extLst>
                          <a:ext uri="{FF2B5EF4-FFF2-40B4-BE49-F238E27FC236}">
                            <a16:creationId xmlns:a16="http://schemas.microsoft.com/office/drawing/2014/main" id="{A24D104C-ED52-4C87-B3DF-1AD10E673A2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3261" y="4029577"/>
                        <a:ext cx="1149279" cy="64384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TextBox 18">
            <a:extLst>
              <a:ext uri="{FF2B5EF4-FFF2-40B4-BE49-F238E27FC236}">
                <a16:creationId xmlns:a16="http://schemas.microsoft.com/office/drawing/2014/main" id="{B7C59211-FB85-48DA-9431-484AF57C72E3}"/>
              </a:ext>
            </a:extLst>
          </p:cNvPr>
          <p:cNvSpPr txBox="1"/>
          <p:nvPr>
            <p:custDataLst>
              <p:tags r:id="rId29"/>
            </p:custDataLst>
          </p:nvPr>
        </p:nvSpPr>
        <p:spPr>
          <a:xfrm>
            <a:off x="249925" y="4958707"/>
            <a:ext cx="438150" cy="28194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故</a:t>
            </a:r>
          </a:p>
        </p:txBody>
      </p:sp>
      <p:graphicFrame>
        <p:nvGraphicFramePr>
          <p:cNvPr id="79" name="对象 78">
            <a:extLst>
              <a:ext uri="{FF2B5EF4-FFF2-40B4-BE49-F238E27FC236}">
                <a16:creationId xmlns:a16="http://schemas.microsoft.com/office/drawing/2014/main" id="{AA623C48-7538-4EFA-9DF7-8A22B6A71606}"/>
              </a:ext>
            </a:extLst>
          </p:cNvPr>
          <p:cNvGraphicFramePr>
            <a:graphicFrameLocks noChangeAspect="1"/>
          </p:cNvGraphicFramePr>
          <p:nvPr>
            <p:custDataLst>
              <p:tags r:id="rId30"/>
            </p:custDataLst>
          </p:nvPr>
        </p:nvGraphicFramePr>
        <p:xfrm>
          <a:off x="832220" y="4846921"/>
          <a:ext cx="965345" cy="6684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65" name="Equation" r:id="rId98" imgW="28956000" imgH="20116800" progId="Equation.DSMT4">
                  <p:embed/>
                </p:oleObj>
              </mc:Choice>
              <mc:Fallback>
                <p:oleObj name="Equation" r:id="rId98" imgW="28956000" imgH="20116800" progId="Equation.DSMT4">
                  <p:embed/>
                  <p:pic>
                    <p:nvPicPr>
                      <p:cNvPr id="79" name="对象 78">
                        <a:extLst>
                          <a:ext uri="{FF2B5EF4-FFF2-40B4-BE49-F238E27FC236}">
                            <a16:creationId xmlns:a16="http://schemas.microsoft.com/office/drawing/2014/main" id="{AA623C48-7538-4EFA-9DF7-8A22B6A716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2220" y="4846921"/>
                        <a:ext cx="965345" cy="66844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对象 79">
            <a:extLst>
              <a:ext uri="{FF2B5EF4-FFF2-40B4-BE49-F238E27FC236}">
                <a16:creationId xmlns:a16="http://schemas.microsoft.com/office/drawing/2014/main" id="{99359E7B-21F3-4403-A859-54D2127EB6F6}"/>
              </a:ext>
            </a:extLst>
          </p:cNvPr>
          <p:cNvGraphicFramePr>
            <a:graphicFrameLocks noChangeAspect="1"/>
          </p:cNvGraphicFramePr>
          <p:nvPr>
            <p:custDataLst>
              <p:tags r:id="rId31"/>
            </p:custDataLst>
          </p:nvPr>
        </p:nvGraphicFramePr>
        <p:xfrm>
          <a:off x="1941710" y="4814937"/>
          <a:ext cx="659464" cy="732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66" name="Equation" r:id="rId100" imgW="19202400" imgH="21336000" progId="Equation.DSMT4">
                  <p:embed/>
                </p:oleObj>
              </mc:Choice>
              <mc:Fallback>
                <p:oleObj name="Equation" r:id="rId100" imgW="19202400" imgH="21336000" progId="Equation.DSMT4">
                  <p:embed/>
                  <p:pic>
                    <p:nvPicPr>
                      <p:cNvPr id="80" name="对象 79">
                        <a:extLst>
                          <a:ext uri="{FF2B5EF4-FFF2-40B4-BE49-F238E27FC236}">
                            <a16:creationId xmlns:a16="http://schemas.microsoft.com/office/drawing/2014/main" id="{99359E7B-21F3-4403-A859-54D2127EB6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1710" y="4814937"/>
                        <a:ext cx="659464" cy="73241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矩形 80">
            <a:extLst>
              <a:ext uri="{FF2B5EF4-FFF2-40B4-BE49-F238E27FC236}">
                <a16:creationId xmlns:a16="http://schemas.microsoft.com/office/drawing/2014/main" id="{99EB91BC-6773-41F5-9BB5-96030E46BCCE}"/>
              </a:ext>
            </a:extLst>
          </p:cNvPr>
          <p:cNvSpPr/>
          <p:nvPr/>
        </p:nvSpPr>
        <p:spPr>
          <a:xfrm>
            <a:off x="-15875" y="5615071"/>
            <a:ext cx="9144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注：本题解决了用幂级数难以解决的两个数项级数之和问题。</a:t>
            </a:r>
          </a:p>
        </p:txBody>
      </p:sp>
    </p:spTree>
    <p:extLst>
      <p:ext uri="{BB962C8B-B14F-4D97-AF65-F5344CB8AC3E}">
        <p14:creationId xmlns:p14="http://schemas.microsoft.com/office/powerpoint/2010/main" val="359372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50" grpId="0" animBg="1"/>
      <p:bldP spid="73" grpId="0"/>
      <p:bldP spid="75" grpId="0"/>
      <p:bldP spid="78" grpId="0"/>
      <p:bldP spid="8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数据 2"/>
          <p:cNvSpPr/>
          <p:nvPr/>
        </p:nvSpPr>
        <p:spPr>
          <a:xfrm rot="10800000">
            <a:off x="2920851" y="2139580"/>
            <a:ext cx="6243621" cy="1167971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848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000 h 10000"/>
              <a:gd name="connsiteX1-13" fmla="*/ 2000 w 10000"/>
              <a:gd name="connsiteY1-14" fmla="*/ 0 h 10000"/>
              <a:gd name="connsiteX2-15" fmla="*/ 10000 w 10000"/>
              <a:gd name="connsiteY2-16" fmla="*/ 0 h 10000"/>
              <a:gd name="connsiteX3-17" fmla="*/ 8567 w 10000"/>
              <a:gd name="connsiteY3-18" fmla="*/ 10000 h 10000"/>
              <a:gd name="connsiteX4-19" fmla="*/ 0 w 10000"/>
              <a:gd name="connsiteY4-20" fmla="*/ 10000 h 10000"/>
              <a:gd name="connsiteX0-21" fmla="*/ 0 w 8030"/>
              <a:gd name="connsiteY0-22" fmla="*/ 10155 h 10155"/>
              <a:gd name="connsiteX1-23" fmla="*/ 30 w 8030"/>
              <a:gd name="connsiteY1-24" fmla="*/ 0 h 10155"/>
              <a:gd name="connsiteX2-25" fmla="*/ 8030 w 8030"/>
              <a:gd name="connsiteY2-26" fmla="*/ 0 h 10155"/>
              <a:gd name="connsiteX3-27" fmla="*/ 6597 w 8030"/>
              <a:gd name="connsiteY3-28" fmla="*/ 10000 h 10155"/>
              <a:gd name="connsiteX4-29" fmla="*/ 0 w 8030"/>
              <a:gd name="connsiteY4-30" fmla="*/ 10155 h 101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030" h="10155">
                <a:moveTo>
                  <a:pt x="0" y="10155"/>
                </a:moveTo>
                <a:lnTo>
                  <a:pt x="30" y="0"/>
                </a:lnTo>
                <a:lnTo>
                  <a:pt x="8030" y="0"/>
                </a:lnTo>
                <a:lnTo>
                  <a:pt x="6597" y="10000"/>
                </a:lnTo>
                <a:lnTo>
                  <a:pt x="0" y="10155"/>
                </a:lnTo>
                <a:close/>
              </a:path>
            </a:pathLst>
          </a:cu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流程图: 数据 2"/>
          <p:cNvSpPr/>
          <p:nvPr/>
        </p:nvSpPr>
        <p:spPr>
          <a:xfrm rot="10800000">
            <a:off x="0" y="3726318"/>
            <a:ext cx="4688898" cy="11590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848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000 h 10000"/>
              <a:gd name="connsiteX1-13" fmla="*/ 2000 w 10000"/>
              <a:gd name="connsiteY1-14" fmla="*/ 0 h 10000"/>
              <a:gd name="connsiteX2-15" fmla="*/ 10000 w 10000"/>
              <a:gd name="connsiteY2-16" fmla="*/ 0 h 10000"/>
              <a:gd name="connsiteX3-17" fmla="*/ 8567 w 10000"/>
              <a:gd name="connsiteY3-18" fmla="*/ 10000 h 10000"/>
              <a:gd name="connsiteX4-19" fmla="*/ 0 w 10000"/>
              <a:gd name="connsiteY4-20" fmla="*/ 10000 h 10000"/>
              <a:gd name="connsiteX0-21" fmla="*/ 0 w 8567"/>
              <a:gd name="connsiteY0-22" fmla="*/ 10077 h 10077"/>
              <a:gd name="connsiteX1-23" fmla="*/ 2000 w 8567"/>
              <a:gd name="connsiteY1-24" fmla="*/ 77 h 10077"/>
              <a:gd name="connsiteX2-25" fmla="*/ 7158 w 8567"/>
              <a:gd name="connsiteY2-26" fmla="*/ 0 h 10077"/>
              <a:gd name="connsiteX3-27" fmla="*/ 8567 w 8567"/>
              <a:gd name="connsiteY3-28" fmla="*/ 10077 h 10077"/>
              <a:gd name="connsiteX4-29" fmla="*/ 0 w 8567"/>
              <a:gd name="connsiteY4-30" fmla="*/ 10077 h 10077"/>
              <a:gd name="connsiteX0-31" fmla="*/ 0 w 8355"/>
              <a:gd name="connsiteY0-32" fmla="*/ 10000 h 10000"/>
              <a:gd name="connsiteX1-33" fmla="*/ 2335 w 8355"/>
              <a:gd name="connsiteY1-34" fmla="*/ 76 h 10000"/>
              <a:gd name="connsiteX2-35" fmla="*/ 8355 w 8355"/>
              <a:gd name="connsiteY2-36" fmla="*/ 0 h 10000"/>
              <a:gd name="connsiteX3-37" fmla="*/ 8286 w 8355"/>
              <a:gd name="connsiteY3-38" fmla="*/ 9846 h 10000"/>
              <a:gd name="connsiteX4-39" fmla="*/ 0 w 8355"/>
              <a:gd name="connsiteY4-40" fmla="*/ 10000 h 10000"/>
              <a:gd name="connsiteX0-41" fmla="*/ 0 w 10000"/>
              <a:gd name="connsiteY0-42" fmla="*/ 10000 h 10000"/>
              <a:gd name="connsiteX1-43" fmla="*/ 2795 w 10000"/>
              <a:gd name="connsiteY1-44" fmla="*/ 76 h 10000"/>
              <a:gd name="connsiteX2-45" fmla="*/ 10000 w 10000"/>
              <a:gd name="connsiteY2-46" fmla="*/ 0 h 10000"/>
              <a:gd name="connsiteX3-47" fmla="*/ 9993 w 10000"/>
              <a:gd name="connsiteY3-48" fmla="*/ 9846 h 10000"/>
              <a:gd name="connsiteX4-49" fmla="*/ 0 w 10000"/>
              <a:gd name="connsiteY4-5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795" y="76"/>
                </a:lnTo>
                <a:lnTo>
                  <a:pt x="10000" y="0"/>
                </a:lnTo>
                <a:cubicBezTo>
                  <a:pt x="9998" y="3282"/>
                  <a:pt x="9995" y="6564"/>
                  <a:pt x="9993" y="9846"/>
                </a:cubicBezTo>
                <a:lnTo>
                  <a:pt x="0" y="1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流程图: 数据 2"/>
          <p:cNvSpPr/>
          <p:nvPr/>
        </p:nvSpPr>
        <p:spPr>
          <a:xfrm rot="10800000">
            <a:off x="-17145" y="2624455"/>
            <a:ext cx="8405495" cy="160972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848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000 h 10000"/>
              <a:gd name="connsiteX1-13" fmla="*/ 2000 w 10000"/>
              <a:gd name="connsiteY1-14" fmla="*/ 0 h 10000"/>
              <a:gd name="connsiteX2-15" fmla="*/ 10000 w 10000"/>
              <a:gd name="connsiteY2-16" fmla="*/ 0 h 10000"/>
              <a:gd name="connsiteX3-17" fmla="*/ 8567 w 10000"/>
              <a:gd name="connsiteY3-18" fmla="*/ 10000 h 10000"/>
              <a:gd name="connsiteX4-19" fmla="*/ 0 w 10000"/>
              <a:gd name="connsiteY4-20" fmla="*/ 10000 h 10000"/>
              <a:gd name="connsiteX0-21" fmla="*/ 0 w 9178"/>
              <a:gd name="connsiteY0-22" fmla="*/ 10000 h 10000"/>
              <a:gd name="connsiteX1-23" fmla="*/ 1178 w 9178"/>
              <a:gd name="connsiteY1-24" fmla="*/ 0 h 10000"/>
              <a:gd name="connsiteX2-25" fmla="*/ 9178 w 9178"/>
              <a:gd name="connsiteY2-26" fmla="*/ 0 h 10000"/>
              <a:gd name="connsiteX3-27" fmla="*/ 7745 w 9178"/>
              <a:gd name="connsiteY3-28" fmla="*/ 10000 h 10000"/>
              <a:gd name="connsiteX4-29" fmla="*/ 0 w 9178"/>
              <a:gd name="connsiteY4-30" fmla="*/ 10000 h 10000"/>
              <a:gd name="connsiteX0-31" fmla="*/ 0 w 8474"/>
              <a:gd name="connsiteY0-32" fmla="*/ 10000 h 10000"/>
              <a:gd name="connsiteX1-33" fmla="*/ 1284 w 8474"/>
              <a:gd name="connsiteY1-34" fmla="*/ 0 h 10000"/>
              <a:gd name="connsiteX2-35" fmla="*/ 8474 w 8474"/>
              <a:gd name="connsiteY2-36" fmla="*/ 0 h 10000"/>
              <a:gd name="connsiteX3-37" fmla="*/ 8439 w 8474"/>
              <a:gd name="connsiteY3-38" fmla="*/ 10000 h 10000"/>
              <a:gd name="connsiteX4-39" fmla="*/ 0 w 8474"/>
              <a:gd name="connsiteY4-4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474" h="10000">
                <a:moveTo>
                  <a:pt x="0" y="10000"/>
                </a:moveTo>
                <a:lnTo>
                  <a:pt x="1284" y="0"/>
                </a:lnTo>
                <a:lnTo>
                  <a:pt x="8474" y="0"/>
                </a:lnTo>
                <a:cubicBezTo>
                  <a:pt x="8462" y="3333"/>
                  <a:pt x="8451" y="6667"/>
                  <a:pt x="8439" y="10000"/>
                </a:cubicBezTo>
                <a:lnTo>
                  <a:pt x="0" y="100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0016" y="3645731"/>
            <a:ext cx="8779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</a:t>
            </a:r>
            <a:endParaRPr lang="zh-CN" altLang="en-US" sz="2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0862" y="2779087"/>
            <a:ext cx="2000250" cy="1222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35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10.3</a:t>
            </a:r>
            <a:endParaRPr lang="zh-CN" altLang="en-US" sz="735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84743" y="3139349"/>
            <a:ext cx="2231390" cy="574675"/>
          </a:xfrm>
          <a:prstGeom prst="rect">
            <a:avLst/>
          </a:prstGeom>
          <a:noFill/>
        </p:spPr>
        <p:txBody>
          <a:bodyPr wrap="none" lIns="68573" tIns="34286" rIns="68573" bIns="34286">
            <a:spAutoFit/>
          </a:bodyPr>
          <a:lstStyle/>
          <a:p>
            <a:pPr algn="l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傅里叶级数</a:t>
            </a:r>
          </a:p>
        </p:txBody>
      </p:sp>
      <p:sp>
        <p:nvSpPr>
          <p:cNvPr id="9" name="Freeform 7"/>
          <p:cNvSpPr/>
          <p:nvPr/>
        </p:nvSpPr>
        <p:spPr bwMode="auto">
          <a:xfrm>
            <a:off x="8467362" y="2533556"/>
            <a:ext cx="484929" cy="485459"/>
          </a:xfrm>
          <a:custGeom>
            <a:avLst/>
            <a:gdLst>
              <a:gd name="T0" fmla="*/ 2199 w 2504"/>
              <a:gd name="T1" fmla="*/ 0 h 2504"/>
              <a:gd name="T2" fmla="*/ 2504 w 2504"/>
              <a:gd name="T3" fmla="*/ 0 h 2504"/>
              <a:gd name="T4" fmla="*/ 2504 w 2504"/>
              <a:gd name="T5" fmla="*/ 2504 h 2504"/>
              <a:gd name="T6" fmla="*/ 0 w 2504"/>
              <a:gd name="T7" fmla="*/ 2504 h 2504"/>
              <a:gd name="T8" fmla="*/ 0 w 2504"/>
              <a:gd name="T9" fmla="*/ 2199 h 2504"/>
              <a:gd name="T10" fmla="*/ 1970 w 2504"/>
              <a:gd name="T11" fmla="*/ 2199 h 2504"/>
              <a:gd name="T12" fmla="*/ 87 w 2504"/>
              <a:gd name="T13" fmla="*/ 315 h 2504"/>
              <a:gd name="T14" fmla="*/ 303 w 2504"/>
              <a:gd name="T15" fmla="*/ 99 h 2504"/>
              <a:gd name="T16" fmla="*/ 2199 w 2504"/>
              <a:gd name="T17" fmla="*/ 1996 h 2504"/>
              <a:gd name="T18" fmla="*/ 2199 w 2504"/>
              <a:gd name="T19" fmla="*/ 0 h 2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504" h="2504">
                <a:moveTo>
                  <a:pt x="2199" y="0"/>
                </a:moveTo>
                <a:lnTo>
                  <a:pt x="2504" y="0"/>
                </a:lnTo>
                <a:lnTo>
                  <a:pt x="2504" y="2504"/>
                </a:lnTo>
                <a:lnTo>
                  <a:pt x="0" y="2504"/>
                </a:lnTo>
                <a:lnTo>
                  <a:pt x="0" y="2199"/>
                </a:lnTo>
                <a:lnTo>
                  <a:pt x="1970" y="2199"/>
                </a:lnTo>
                <a:lnTo>
                  <a:pt x="87" y="315"/>
                </a:lnTo>
                <a:lnTo>
                  <a:pt x="303" y="99"/>
                </a:lnTo>
                <a:lnTo>
                  <a:pt x="2199" y="1996"/>
                </a:lnTo>
                <a:lnTo>
                  <a:pt x="2199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TextBox 14"/>
          <p:cNvSpPr txBox="1"/>
          <p:nvPr/>
        </p:nvSpPr>
        <p:spPr>
          <a:xfrm>
            <a:off x="630622" y="4923855"/>
            <a:ext cx="8035048" cy="583565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endParaRPr lang="zh-CN" altLang="zh-C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8" name="灯片编号占位符 1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2</a:t>
            </a:fld>
            <a:endParaRPr lang="en-US" altLang="zh-CN" dirty="0"/>
          </a:p>
        </p:txBody>
      </p:sp>
      <p:sp>
        <p:nvSpPr>
          <p:cNvPr id="11" name="椭圆 10"/>
          <p:cNvSpPr/>
          <p:nvPr>
            <p:custDataLst>
              <p:tags r:id="rId2"/>
            </p:custDataLst>
          </p:nvPr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>
            <p:custDataLst>
              <p:tags r:id="rId3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>
                <p:custDataLst>
                  <p:tags r:id="rId4"/>
                </p:custDataLst>
              </p:nvPr>
            </p:nvSpPr>
            <p:spPr>
              <a:xfrm>
                <a:off x="2361565" y="48895"/>
                <a:ext cx="3519170" cy="3175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algn="ctr">
                  <a:defRPr/>
                </a:pPr>
                <a:r>
                  <a:rPr lang="en-US" sz="15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10.3.1</a:t>
                </a:r>
                <a:r>
                  <a:rPr sz="15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周期为</a:t>
                </a:r>
                <a:r>
                  <a:rPr lang="en-US" sz="15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14:m>
                  <m:oMath xmlns:m="http://schemas.openxmlformats.org/officeDocument/2006/math">
                    <m:r>
                      <a:rPr lang="en-US" sz="1500" i="1" dirty="0">
                        <a:solidFill>
                          <a:schemeClr val="bg1"/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𝜋</m:t>
                    </m:r>
                  </m:oMath>
                </a14:m>
                <a:r>
                  <a:rPr lang="zh-CN" altLang="en-US" sz="1500" dirty="0">
                    <a:solidFill>
                      <a:schemeClr val="bg1"/>
                    </a:solidFill>
                    <a:latin typeface="Cambria Math" panose="02040503050406030204" charset="0"/>
                    <a:ea typeface="微软雅黑" panose="020B0503020204020204" pitchFamily="34" charset="-122"/>
                    <a:cs typeface="Cambria Math" panose="02040503050406030204" charset="0"/>
                  </a:rPr>
                  <a:t>的函数展开</a:t>
                </a:r>
                <a:r>
                  <a:rPr sz="15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傅里叶级数</a:t>
                </a: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2361565" y="48895"/>
                <a:ext cx="3519170" cy="31750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>
            <a:off x="5924550" y="47625"/>
            <a:ext cx="3203575" cy="317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10.3.2</a:t>
            </a:r>
            <a:r>
              <a:rPr 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一般周期</a:t>
            </a:r>
            <a:r>
              <a:rPr lang="zh-CN" altLang="en-US" sz="1500" dirty="0">
                <a:solidFill>
                  <a:schemeClr val="bg1"/>
                </a:solidFill>
                <a:latin typeface="Cambria Math" panose="02040503050406030204" charset="0"/>
                <a:ea typeface="微软雅黑" panose="020B0503020204020204" pitchFamily="34" charset="-122"/>
                <a:cs typeface="Cambria Math" panose="02040503050406030204" charset="0"/>
              </a:rPr>
              <a:t>函数的</a:t>
            </a:r>
            <a:r>
              <a:rPr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傅里叶级数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: 圆角 37"/>
          <p:cNvSpPr/>
          <p:nvPr>
            <p:custDataLst>
              <p:tags r:id="rId2"/>
            </p:custDataLst>
          </p:nvPr>
        </p:nvSpPr>
        <p:spPr>
          <a:xfrm>
            <a:off x="-12700" y="438150"/>
            <a:ext cx="9140825" cy="98615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灯片编号占位符 1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20</a:t>
            </a:fld>
            <a:endParaRPr lang="en-US" altLang="zh-CN" dirty="0"/>
          </a:p>
        </p:txBody>
      </p:sp>
      <p:sp>
        <p:nvSpPr>
          <p:cNvPr id="17" name="椭圆 16"/>
          <p:cNvSpPr/>
          <p:nvPr>
            <p:custDataLst>
              <p:tags r:id="rId4"/>
            </p:custDataLst>
          </p:nvPr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Rectangle 2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579437" y="528161"/>
            <a:ext cx="1524000" cy="457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4. 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设</a:t>
            </a:r>
          </a:p>
        </p:txBody>
      </p:sp>
      <p:sp>
        <p:nvSpPr>
          <p:cNvPr id="3" name="Text Box 3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515226" y="520382"/>
            <a:ext cx="1524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的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表达式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41475" y="979645"/>
            <a:ext cx="3886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展成傅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里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叶级数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Text Box 5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267267" y="525939"/>
            <a:ext cx="4876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是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周期为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的周期函数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它在</a:t>
            </a:r>
          </a:p>
        </p:txBody>
      </p:sp>
      <p:graphicFrame>
        <p:nvGraphicFramePr>
          <p:cNvPr id="6" name="Object 6"/>
          <p:cNvGraphicFramePr>
            <a:graphicFrameLocks noChangeAspect="1"/>
          </p:cNvGraphicFramePr>
          <p:nvPr>
            <p:custDataLst>
              <p:tags r:id="rId9"/>
            </p:custDataLst>
          </p:nvPr>
        </p:nvGraphicFramePr>
        <p:xfrm>
          <a:off x="6223635" y="581025"/>
          <a:ext cx="1345565" cy="401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94" name="Equation" r:id="rId58" imgW="34747200" imgH="10363200" progId="Equation.DSMT4">
                  <p:embed/>
                </p:oleObj>
              </mc:Choice>
              <mc:Fallback>
                <p:oleObj name="Equation" r:id="rId58" imgW="34747200" imgH="10363200" progId="Equation.DSMT4">
                  <p:embed/>
                  <p:pic>
                    <p:nvPicPr>
                      <p:cNvPr id="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3635" y="581025"/>
                        <a:ext cx="1345565" cy="4013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>
            <p:custDataLst>
              <p:tags r:id="rId10"/>
            </p:custDataLst>
          </p:nvPr>
        </p:nvGraphicFramePr>
        <p:xfrm>
          <a:off x="1610360" y="579120"/>
          <a:ext cx="671195" cy="370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95" name="Equation" r:id="rId60" imgW="858520" imgH="479425" progId="Equation.3">
                  <p:embed/>
                </p:oleObj>
              </mc:Choice>
              <mc:Fallback>
                <p:oleObj name="Equation" r:id="rId60" imgW="858520" imgH="479425" progId="Equation.3">
                  <p:embed/>
                  <p:pic>
                    <p:nvPicPr>
                      <p:cNvPr id="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0360" y="579120"/>
                        <a:ext cx="671195" cy="3702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8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39763" y="1509237"/>
            <a:ext cx="2362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若不计</a:t>
            </a:r>
          </a:p>
        </p:txBody>
      </p:sp>
      <p:graphicFrame>
        <p:nvGraphicFramePr>
          <p:cNvPr id="9" name="Object 9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1330396804"/>
              </p:ext>
            </p:extLst>
          </p:nvPr>
        </p:nvGraphicFramePr>
        <p:xfrm>
          <a:off x="2162016" y="1586471"/>
          <a:ext cx="3416933" cy="307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96" name="Equation" r:id="rId62" imgW="112471200" imgH="9448800" progId="Equation.DSMT4">
                  <p:embed/>
                </p:oleObj>
              </mc:Choice>
              <mc:Fallback>
                <p:oleObj name="Equation" r:id="rId62" imgW="112471200" imgH="9448800" progId="Equation.DSMT4">
                  <p:embed/>
                  <p:pic>
                    <p:nvPicPr>
                      <p:cNvPr id="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2016" y="1586471"/>
                        <a:ext cx="3416933" cy="30718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0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2531523491"/>
              </p:ext>
            </p:extLst>
          </p:nvPr>
        </p:nvGraphicFramePr>
        <p:xfrm>
          <a:off x="125729" y="2079505"/>
          <a:ext cx="1074582" cy="31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97" name="Equation" r:id="rId64" imgW="1772920" imgH="523875" progId="Equation.3">
                  <p:embed/>
                </p:oleObj>
              </mc:Choice>
              <mc:Fallback>
                <p:oleObj name="Equation" r:id="rId64" imgW="1772920" imgH="523875" progId="Equation.3">
                  <p:embed/>
                  <p:pic>
                    <p:nvPicPr>
                      <p:cNvPr id="1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729" y="2079505"/>
                        <a:ext cx="1074582" cy="3161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1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292386" y="1999866"/>
            <a:ext cx="3079115" cy="4603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周期为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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的奇函数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 </a:t>
            </a:r>
          </a:p>
        </p:txBody>
      </p:sp>
      <p:grpSp>
        <p:nvGrpSpPr>
          <p:cNvPr id="12" name="Group 12"/>
          <p:cNvGrpSpPr/>
          <p:nvPr/>
        </p:nvGrpSpPr>
        <p:grpSpPr bwMode="auto">
          <a:xfrm>
            <a:off x="5379720" y="1318098"/>
            <a:ext cx="3703638" cy="1524000"/>
            <a:chOff x="3216" y="1488"/>
            <a:chExt cx="2333" cy="960"/>
          </a:xfrm>
        </p:grpSpPr>
        <p:sp>
          <p:nvSpPr>
            <p:cNvPr id="13" name="Line 13"/>
            <p:cNvSpPr>
              <a:spLocks noChangeShapeType="1"/>
            </p:cNvSpPr>
            <p:nvPr>
              <p:custDataLst>
                <p:tags r:id="rId36"/>
              </p:custDataLst>
            </p:nvPr>
          </p:nvSpPr>
          <p:spPr bwMode="auto">
            <a:xfrm>
              <a:off x="3312" y="2016"/>
              <a:ext cx="22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Line 14"/>
            <p:cNvSpPr>
              <a:spLocks noChangeShapeType="1"/>
            </p:cNvSpPr>
            <p:nvPr>
              <p:custDataLst>
                <p:tags r:id="rId37"/>
              </p:custDataLst>
            </p:nvPr>
          </p:nvSpPr>
          <p:spPr bwMode="auto">
            <a:xfrm flipV="1">
              <a:off x="4320" y="1488"/>
              <a:ext cx="0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Line 15"/>
            <p:cNvSpPr>
              <a:spLocks noChangeShapeType="1"/>
            </p:cNvSpPr>
            <p:nvPr>
              <p:custDataLst>
                <p:tags r:id="rId38"/>
              </p:custDataLst>
            </p:nvPr>
          </p:nvSpPr>
          <p:spPr bwMode="auto">
            <a:xfrm flipV="1">
              <a:off x="4032" y="1728"/>
              <a:ext cx="576" cy="57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Line 16"/>
            <p:cNvSpPr>
              <a:spLocks noChangeShapeType="1"/>
            </p:cNvSpPr>
            <p:nvPr>
              <p:custDataLst>
                <p:tags r:id="rId39"/>
              </p:custDataLst>
            </p:nvPr>
          </p:nvSpPr>
          <p:spPr bwMode="auto">
            <a:xfrm flipV="1">
              <a:off x="4032" y="172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Line 17"/>
            <p:cNvSpPr>
              <a:spLocks noChangeShapeType="1"/>
            </p:cNvSpPr>
            <p:nvPr>
              <p:custDataLst>
                <p:tags r:id="rId40"/>
              </p:custDataLst>
            </p:nvPr>
          </p:nvSpPr>
          <p:spPr bwMode="auto">
            <a:xfrm flipV="1">
              <a:off x="4608" y="1728"/>
              <a:ext cx="576" cy="5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Line 18"/>
            <p:cNvSpPr>
              <a:spLocks noChangeShapeType="1"/>
            </p:cNvSpPr>
            <p:nvPr>
              <p:custDataLst>
                <p:tags r:id="rId41"/>
              </p:custDataLst>
            </p:nvPr>
          </p:nvSpPr>
          <p:spPr bwMode="auto">
            <a:xfrm flipV="1">
              <a:off x="3456" y="1728"/>
              <a:ext cx="576" cy="5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Line 19"/>
            <p:cNvSpPr>
              <a:spLocks noChangeShapeType="1"/>
            </p:cNvSpPr>
            <p:nvPr>
              <p:custDataLst>
                <p:tags r:id="rId42"/>
              </p:custDataLst>
            </p:nvPr>
          </p:nvSpPr>
          <p:spPr bwMode="auto">
            <a:xfrm flipV="1">
              <a:off x="3456" y="172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Line 20"/>
            <p:cNvSpPr>
              <a:spLocks noChangeShapeType="1"/>
            </p:cNvSpPr>
            <p:nvPr>
              <p:custDataLst>
                <p:tags r:id="rId43"/>
              </p:custDataLst>
            </p:nvPr>
          </p:nvSpPr>
          <p:spPr bwMode="auto">
            <a:xfrm flipV="1">
              <a:off x="5184" y="172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3" name="Object 21"/>
            <p:cNvGraphicFramePr>
              <a:graphicFrameLocks noChangeAspect="1"/>
            </p:cNvGraphicFramePr>
            <p:nvPr>
              <p:custDataLst>
                <p:tags r:id="rId44"/>
              </p:custDataLst>
            </p:nvPr>
          </p:nvGraphicFramePr>
          <p:xfrm>
            <a:off x="4609" y="2044"/>
            <a:ext cx="144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98" name="Equation" r:id="rId66" imgW="5486400" imgH="5486400" progId="Equation.DSMT4">
                    <p:embed/>
                  </p:oleObj>
                </mc:Choice>
                <mc:Fallback>
                  <p:oleObj name="Equation" r:id="rId66" imgW="5486400" imgH="5486400" progId="Equation.DSMT4">
                    <p:embed/>
                    <p:pic>
                      <p:nvPicPr>
                        <p:cNvPr id="23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9" y="2044"/>
                          <a:ext cx="144" cy="1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ct 22"/>
            <p:cNvGraphicFramePr>
              <a:graphicFrameLocks noChangeAspect="1"/>
            </p:cNvGraphicFramePr>
            <p:nvPr>
              <p:custDataLst>
                <p:tags r:id="rId45"/>
              </p:custDataLst>
            </p:nvPr>
          </p:nvGraphicFramePr>
          <p:xfrm>
            <a:off x="3883" y="2044"/>
            <a:ext cx="272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99" name="Equation" r:id="rId68" imgW="10363200" imgH="5486400" progId="Equation.DSMT4">
                    <p:embed/>
                  </p:oleObj>
                </mc:Choice>
                <mc:Fallback>
                  <p:oleObj name="Equation" r:id="rId68" imgW="10363200" imgH="5486400" progId="Equation.DSMT4">
                    <p:embed/>
                    <p:pic>
                      <p:nvPicPr>
                        <p:cNvPr id="24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3" y="2044"/>
                          <a:ext cx="272" cy="1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23"/>
            <p:cNvGraphicFramePr>
              <a:graphicFrameLocks noChangeAspect="1"/>
            </p:cNvGraphicFramePr>
            <p:nvPr>
              <p:custDataLst>
                <p:tags r:id="rId46"/>
              </p:custDataLst>
              <p:extLst>
                <p:ext uri="{D42A27DB-BD31-4B8C-83A1-F6EECF244321}">
                  <p14:modId xmlns:p14="http://schemas.microsoft.com/office/powerpoint/2010/main" val="1506816116"/>
                </p:ext>
              </p:extLst>
            </p:nvPr>
          </p:nvGraphicFramePr>
          <p:xfrm>
            <a:off x="4367" y="1514"/>
            <a:ext cx="131" cy="1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00" name="Equation" r:id="rId70" imgW="278765" imgH="368300" progId="Equation.3">
                    <p:embed/>
                  </p:oleObj>
                </mc:Choice>
                <mc:Fallback>
                  <p:oleObj name="Equation" r:id="rId70" imgW="278765" imgH="368300" progId="Equation.3">
                    <p:embed/>
                    <p:pic>
                      <p:nvPicPr>
                        <p:cNvPr id="25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7" y="1514"/>
                          <a:ext cx="131" cy="172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Object 24"/>
            <p:cNvGraphicFramePr>
              <a:graphicFrameLocks noChangeAspect="1"/>
            </p:cNvGraphicFramePr>
            <p:nvPr>
              <p:custDataLst>
                <p:tags r:id="rId47"/>
              </p:custDataLst>
              <p:extLst>
                <p:ext uri="{D42A27DB-BD31-4B8C-83A1-F6EECF244321}">
                  <p14:modId xmlns:p14="http://schemas.microsoft.com/office/powerpoint/2010/main" val="3113745693"/>
                </p:ext>
              </p:extLst>
            </p:nvPr>
          </p:nvGraphicFramePr>
          <p:xfrm>
            <a:off x="5424" y="2056"/>
            <a:ext cx="125" cy="1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01" name="Equation" r:id="rId72" imgW="267335" imgH="278765" progId="Equation.3">
                    <p:embed/>
                  </p:oleObj>
                </mc:Choice>
                <mc:Fallback>
                  <p:oleObj name="Equation" r:id="rId72" imgW="267335" imgH="278765" progId="Equation.3">
                    <p:embed/>
                    <p:pic>
                      <p:nvPicPr>
                        <p:cNvPr id="26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24" y="2056"/>
                          <a:ext cx="125" cy="132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" name="Line 25"/>
            <p:cNvSpPr>
              <a:spLocks noChangeShapeType="1"/>
            </p:cNvSpPr>
            <p:nvPr>
              <p:custDataLst>
                <p:tags r:id="rId48"/>
              </p:custDataLst>
            </p:nvPr>
          </p:nvSpPr>
          <p:spPr bwMode="auto">
            <a:xfrm flipV="1">
              <a:off x="3216" y="1728"/>
              <a:ext cx="24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Line 26"/>
            <p:cNvSpPr>
              <a:spLocks noChangeShapeType="1"/>
            </p:cNvSpPr>
            <p:nvPr>
              <p:custDataLst>
                <p:tags r:id="rId49"/>
              </p:custDataLst>
            </p:nvPr>
          </p:nvSpPr>
          <p:spPr bwMode="auto">
            <a:xfrm flipV="1">
              <a:off x="5184" y="2064"/>
              <a:ext cx="24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Line 27"/>
            <p:cNvSpPr>
              <a:spLocks noChangeShapeType="1"/>
            </p:cNvSpPr>
            <p:nvPr>
              <p:custDataLst>
                <p:tags r:id="rId50"/>
              </p:custDataLst>
            </p:nvPr>
          </p:nvSpPr>
          <p:spPr bwMode="auto">
            <a:xfrm flipV="1">
              <a:off x="4608" y="172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0" name="Group 28"/>
            <p:cNvGrpSpPr/>
            <p:nvPr/>
          </p:nvGrpSpPr>
          <p:grpSpPr bwMode="auto">
            <a:xfrm>
              <a:off x="3441" y="1686"/>
              <a:ext cx="1764" cy="36"/>
              <a:chOff x="3456" y="1680"/>
              <a:chExt cx="1764" cy="36"/>
            </a:xfrm>
          </p:grpSpPr>
          <p:sp>
            <p:nvSpPr>
              <p:cNvPr id="31" name="Oval 29"/>
              <p:cNvSpPr>
                <a:spLocks noChangeArrowheads="1"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4040" y="1680"/>
                <a:ext cx="36" cy="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Oval 30"/>
              <p:cNvSpPr>
                <a:spLocks noChangeArrowheads="1"/>
              </p:cNvSpPr>
              <p:nvPr>
                <p:custDataLst>
                  <p:tags r:id="rId53"/>
                </p:custDataLst>
              </p:nvPr>
            </p:nvSpPr>
            <p:spPr bwMode="auto">
              <a:xfrm>
                <a:off x="4608" y="1680"/>
                <a:ext cx="36" cy="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Oval 31"/>
              <p:cNvSpPr>
                <a:spLocks noChangeArrowheads="1"/>
              </p:cNvSpPr>
              <p:nvPr>
                <p:custDataLst>
                  <p:tags r:id="rId54"/>
                </p:custDataLst>
              </p:nvPr>
            </p:nvSpPr>
            <p:spPr bwMode="auto">
              <a:xfrm>
                <a:off x="3456" y="1680"/>
                <a:ext cx="36" cy="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Oval 32"/>
              <p:cNvSpPr>
                <a:spLocks noChangeArrowheads="1"/>
              </p:cNvSpPr>
              <p:nvPr>
                <p:custDataLst>
                  <p:tags r:id="rId55"/>
                </p:custDataLst>
              </p:nvPr>
            </p:nvSpPr>
            <p:spPr bwMode="auto">
              <a:xfrm>
                <a:off x="5184" y="1680"/>
                <a:ext cx="36" cy="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aphicFrame>
          <p:nvGraphicFramePr>
            <p:cNvPr id="35" name="Object 33"/>
            <p:cNvGraphicFramePr>
              <a:graphicFrameLocks noChangeAspect="1"/>
            </p:cNvGraphicFramePr>
            <p:nvPr>
              <p:custDataLst>
                <p:tags r:id="rId51"/>
              </p:custDataLst>
            </p:nvPr>
          </p:nvGraphicFramePr>
          <p:xfrm>
            <a:off x="4356" y="2039"/>
            <a:ext cx="136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02" name="Equation" r:id="rId74" imgW="256540" imgH="278765" progId="Equation.3">
                    <p:embed/>
                  </p:oleObj>
                </mc:Choice>
                <mc:Fallback>
                  <p:oleObj name="Equation" r:id="rId74" imgW="256540" imgH="278765" progId="Equation.3">
                    <p:embed/>
                    <p:pic>
                      <p:nvPicPr>
                        <p:cNvPr id="35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6" y="2039"/>
                          <a:ext cx="136" cy="15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6" name="Object 34"/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1577528160"/>
              </p:ext>
            </p:extLst>
          </p:nvPr>
        </p:nvGraphicFramePr>
        <p:xfrm>
          <a:off x="280353" y="3098244"/>
          <a:ext cx="2368550" cy="601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3" name="Equation" r:id="rId76" imgW="79248000" imgH="20116800" progId="Equation.DSMT4">
                  <p:embed/>
                </p:oleObj>
              </mc:Choice>
              <mc:Fallback>
                <p:oleObj name="Equation" r:id="rId76" imgW="79248000" imgH="20116800" progId="Equation.DSMT4">
                  <p:embed/>
                  <p:pic>
                    <p:nvPicPr>
                      <p:cNvPr id="36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353" y="3098244"/>
                        <a:ext cx="2368550" cy="60121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5"/>
          <p:cNvGraphicFramePr>
            <a:graphicFrameLocks noChangeAspect="1"/>
          </p:cNvGraphicFramePr>
          <p:nvPr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1808539321"/>
              </p:ext>
            </p:extLst>
          </p:nvPr>
        </p:nvGraphicFramePr>
        <p:xfrm>
          <a:off x="280353" y="2610740"/>
          <a:ext cx="2721604" cy="3185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4" name="Equation" r:id="rId78" imgW="4449445" imgH="523875" progId="Equation.3">
                  <p:embed/>
                </p:oleObj>
              </mc:Choice>
              <mc:Fallback>
                <p:oleObj name="Equation" r:id="rId78" imgW="4449445" imgH="523875" progId="Equation.3">
                  <p:embed/>
                  <p:pic>
                    <p:nvPicPr>
                      <p:cNvPr id="37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353" y="2610740"/>
                        <a:ext cx="2721604" cy="31855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6"/>
          <p:cNvGraphicFramePr>
            <a:graphicFrameLocks noChangeAspect="1"/>
          </p:cNvGraphicFramePr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3149678720"/>
              </p:ext>
            </p:extLst>
          </p:nvPr>
        </p:nvGraphicFramePr>
        <p:xfrm>
          <a:off x="7668578" y="3699458"/>
          <a:ext cx="1459547" cy="244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5" name="Equation" r:id="rId80" imgW="57302400" imgH="9448800" progId="Equation.DSMT4">
                  <p:embed/>
                </p:oleObj>
              </mc:Choice>
              <mc:Fallback>
                <p:oleObj name="Equation" r:id="rId80" imgW="57302400" imgH="9448800" progId="Equation.DSMT4">
                  <p:embed/>
                  <p:pic>
                    <p:nvPicPr>
                      <p:cNvPr id="38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8578" y="3699458"/>
                        <a:ext cx="1459547" cy="24496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7"/>
          <p:cNvGraphicFramePr>
            <a:graphicFrameLocks noChangeAspect="1"/>
          </p:cNvGraphicFramePr>
          <p:nvPr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3380309315"/>
              </p:ext>
            </p:extLst>
          </p:nvPr>
        </p:nvGraphicFramePr>
        <p:xfrm>
          <a:off x="2617470" y="3102702"/>
          <a:ext cx="1727200" cy="5967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6" name="Equation" r:id="rId82" imgW="58216800" imgH="20116800" progId="Equation.DSMT4">
                  <p:embed/>
                </p:oleObj>
              </mc:Choice>
              <mc:Fallback>
                <p:oleObj name="Equation" r:id="rId82" imgW="58216800" imgH="20116800" progId="Equation.DSMT4">
                  <p:embed/>
                  <p:pic>
                    <p:nvPicPr>
                      <p:cNvPr id="39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7470" y="3102702"/>
                        <a:ext cx="1727200" cy="59675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 Box 38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4304111" y="1981473"/>
            <a:ext cx="923210" cy="46037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因此</a:t>
            </a:r>
          </a:p>
        </p:txBody>
      </p:sp>
      <p:graphicFrame>
        <p:nvGraphicFramePr>
          <p:cNvPr id="41" name="Object 39"/>
          <p:cNvGraphicFramePr>
            <a:graphicFrameLocks noChangeAspect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698385667"/>
              </p:ext>
            </p:extLst>
          </p:nvPr>
        </p:nvGraphicFramePr>
        <p:xfrm>
          <a:off x="4398964" y="3092128"/>
          <a:ext cx="2096136" cy="6083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7" name="Equation" r:id="rId84" imgW="3670200" imgH="1015920" progId="Equation.DSMT4">
                  <p:embed/>
                </p:oleObj>
              </mc:Choice>
              <mc:Fallback>
                <p:oleObj name="Equation" r:id="rId84" imgW="3670200" imgH="1015920" progId="Equation.DSMT4">
                  <p:embed/>
                  <p:pic>
                    <p:nvPicPr>
                      <p:cNvPr id="41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8964" y="3092128"/>
                        <a:ext cx="2096136" cy="60833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0"/>
          <p:cNvGraphicFramePr>
            <a:graphicFrameLocks noChangeAspect="1"/>
          </p:cNvGraphicFramePr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1729955646"/>
              </p:ext>
            </p:extLst>
          </p:nvPr>
        </p:nvGraphicFramePr>
        <p:xfrm>
          <a:off x="6429606" y="3102702"/>
          <a:ext cx="1096731" cy="540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8" name="Equation" r:id="rId86" imgW="40843200" imgH="20116800" progId="Equation.DSMT4">
                  <p:embed/>
                </p:oleObj>
              </mc:Choice>
              <mc:Fallback>
                <p:oleObj name="Equation" r:id="rId86" imgW="40843200" imgH="20116800" progId="Equation.DSMT4">
                  <p:embed/>
                  <p:pic>
                    <p:nvPicPr>
                      <p:cNvPr id="42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606" y="3102702"/>
                        <a:ext cx="1096731" cy="54046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1"/>
          <p:cNvGraphicFramePr>
            <a:graphicFrameLocks noChangeAspect="1"/>
          </p:cNvGraphicFramePr>
          <p:nvPr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2566432930"/>
              </p:ext>
            </p:extLst>
          </p:nvPr>
        </p:nvGraphicFramePr>
        <p:xfrm>
          <a:off x="7589520" y="3102702"/>
          <a:ext cx="1016084" cy="540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9" name="Equation" r:id="rId88" imgW="1873250" imgH="992505" progId="Equation.3">
                  <p:embed/>
                </p:oleObj>
              </mc:Choice>
              <mc:Fallback>
                <p:oleObj name="Equation" r:id="rId88" imgW="1873250" imgH="992505" progId="Equation.3">
                  <p:embed/>
                  <p:pic>
                    <p:nvPicPr>
                      <p:cNvPr id="43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9520" y="3102702"/>
                        <a:ext cx="1016084" cy="54046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矩形 43"/>
          <p:cNvSpPr/>
          <p:nvPr>
            <p:custDataLst>
              <p:tags r:id="rId23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>
                <p:custDataLst>
                  <p:tags r:id="rId24"/>
                </p:custDataLst>
              </p:nvPr>
            </p:nvSpPr>
            <p:spPr>
              <a:xfrm>
                <a:off x="2361565" y="48895"/>
                <a:ext cx="3519170" cy="317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/>
              <a:lstStyle/>
              <a:p>
                <a:pPr algn="ctr">
                  <a:defRPr/>
                </a:pPr>
                <a:r>
                  <a:rPr lang="en-US" sz="15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10.3.1</a:t>
                </a:r>
                <a:r>
                  <a:rPr sz="15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周期为</a:t>
                </a:r>
                <a:r>
                  <a:rPr lang="en-US" sz="15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14:m>
                  <m:oMath xmlns:m="http://schemas.openxmlformats.org/officeDocument/2006/math">
                    <m:r>
                      <a:rPr lang="en-US" sz="1500" i="1" dirty="0">
                        <a:solidFill>
                          <a:schemeClr val="bg1"/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𝜋</m:t>
                    </m:r>
                  </m:oMath>
                </a14:m>
                <a:r>
                  <a:rPr lang="zh-CN" altLang="en-US" sz="1500" dirty="0">
                    <a:solidFill>
                      <a:schemeClr val="bg1"/>
                    </a:solidFill>
                    <a:latin typeface="Cambria Math" panose="02040503050406030204" charset="0"/>
                    <a:ea typeface="微软雅黑" panose="020B0503020204020204" pitchFamily="34" charset="-122"/>
                    <a:cs typeface="Cambria Math" panose="02040503050406030204" charset="0"/>
                  </a:rPr>
                  <a:t>的函数展开</a:t>
                </a:r>
                <a:r>
                  <a:rPr sz="15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傅里叶级数</a:t>
                </a:r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0"/>
                </p:custDataLst>
              </p:nvPr>
            </p:nvSpPr>
            <p:spPr>
              <a:xfrm>
                <a:off x="2361565" y="48895"/>
                <a:ext cx="3519170" cy="317500"/>
              </a:xfrm>
              <a:prstGeom prst="rect">
                <a:avLst/>
              </a:prstGeom>
              <a:blipFill rotWithShape="1">
                <a:blip r:embed="rId9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矩形 126"/>
              <p:cNvSpPr/>
              <p:nvPr>
                <p:custDataLst>
                  <p:tags r:id="rId25"/>
                </p:custDataLst>
              </p:nvPr>
            </p:nvSpPr>
            <p:spPr>
              <a:xfrm>
                <a:off x="13335" y="66040"/>
                <a:ext cx="4281170" cy="290830"/>
              </a:xfrm>
              <a:prstGeom prst="rect">
                <a:avLst/>
              </a:prstGeom>
              <a:solidFill>
                <a:srgbClr val="C00000"/>
              </a:solidFill>
              <a:ln w="19050">
                <a:solidFill>
                  <a:srgbClr val="FFFF00"/>
                </a:solidFill>
              </a:ln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pPr eaLnBrk="1" hangingPunct="1">
                  <a:spcBef>
                    <a:spcPct val="50000"/>
                  </a:spcBef>
                </a:pPr>
                <a:r>
                  <a:rPr sz="15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三.定义在[0,</a:t>
                </a:r>
                <a14:m>
                  <m:oMath xmlns:m="http://schemas.openxmlformats.org/officeDocument/2006/math">
                    <m:r>
                      <a:rPr lang="en-US" sz="1500" b="1" i="1" dirty="0">
                        <a:solidFill>
                          <a:schemeClr val="bg1"/>
                        </a:solidFill>
                        <a:latin typeface="Cambria Math" panose="02040503050406030204" charset="0"/>
                        <a:ea typeface="黑体" panose="02010609060101010101" pitchFamily="49" charset="-122"/>
                        <a:cs typeface="Cambria Math" panose="02040503050406030204" charset="0"/>
                      </a:rPr>
                      <m:t>𝝅</m:t>
                    </m:r>
                  </m:oMath>
                </a14:m>
                <a:r>
                  <a:rPr sz="15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]上的函数的正弦级数和余弦级数</a:t>
                </a:r>
                <a:endParaRPr lang="zh-CN" altLang="en-US" sz="15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endParaRPr>
              </a:p>
            </p:txBody>
          </p:sp>
        </mc:Choice>
        <mc:Fallback xmlns="">
          <p:sp>
            <p:nvSpPr>
              <p:cNvPr id="127" name="矩形 126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2"/>
                </p:custDataLst>
              </p:nvPr>
            </p:nvSpPr>
            <p:spPr>
              <a:xfrm>
                <a:off x="13335" y="66040"/>
                <a:ext cx="4281170" cy="290830"/>
              </a:xfrm>
              <a:prstGeom prst="rect">
                <a:avLst/>
              </a:prstGeom>
              <a:blipFill rotWithShape="1">
                <a:blip r:embed="rId93"/>
                <a:stretch>
                  <a:fillRect l="-2596" t="-38210" r="-2596" b="-38210"/>
                </a:stretch>
              </a:blipFill>
              <a:ln w="19050">
                <a:solidFill>
                  <a:srgbClr val="FFFF00"/>
                </a:solidFill>
              </a:ln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矩形 46"/>
          <p:cNvSpPr/>
          <p:nvPr>
            <p:custDataLst>
              <p:tags r:id="rId26"/>
            </p:custDataLst>
          </p:nvPr>
        </p:nvSpPr>
        <p:spPr>
          <a:xfrm>
            <a:off x="5924550" y="47625"/>
            <a:ext cx="3203575" cy="317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10.3.2</a:t>
            </a:r>
            <a:r>
              <a:rPr 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一般周期</a:t>
            </a:r>
            <a:r>
              <a:rPr lang="zh-CN" altLang="en-US" sz="1500" dirty="0">
                <a:solidFill>
                  <a:schemeClr val="bg1"/>
                </a:solidFill>
                <a:latin typeface="Cambria Math" panose="02040503050406030204" charset="0"/>
                <a:ea typeface="微软雅黑" panose="020B0503020204020204" pitchFamily="34" charset="-122"/>
                <a:cs typeface="Cambria Math" panose="02040503050406030204" charset="0"/>
              </a:rPr>
              <a:t>函数的</a:t>
            </a:r>
            <a:r>
              <a:rPr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傅里叶级数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14"/>
              <p:cNvSpPr txBox="1"/>
              <p:nvPr>
                <p:custDataLst>
                  <p:tags r:id="rId27"/>
                </p:custDataLst>
              </p:nvPr>
            </p:nvSpPr>
            <p:spPr>
              <a:xfrm>
                <a:off x="4323080" y="56515"/>
                <a:ext cx="3468370" cy="321945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bg1">
                    <a:lumMod val="9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0" h="0" prst="relaxedInset"/>
              </a:sp3d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sz="15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1.周期为</a:t>
                </a:r>
                <a:r>
                  <a:rPr lang="en-US" sz="15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2</a:t>
                </a:r>
                <a14:m>
                  <m:oMath xmlns:m="http://schemas.openxmlformats.org/officeDocument/2006/math">
                    <m:r>
                      <a:rPr lang="en-US" sz="1500" b="1" i="1" dirty="0">
                        <a:solidFill>
                          <a:schemeClr val="bg1"/>
                        </a:solidFill>
                        <a:latin typeface="Cambria Math" panose="02040503050406030204" charset="0"/>
                        <a:ea typeface="黑体" panose="02010609060101010101" pitchFamily="49" charset="-122"/>
                        <a:cs typeface="Cambria Math" panose="02040503050406030204" charset="0"/>
                      </a:rPr>
                      <m:t>𝝅</m:t>
                    </m:r>
                  </m:oMath>
                </a14:m>
                <a:r>
                  <a:rPr sz="15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的奇、偶函数的傅里叶级数</a:t>
                </a:r>
                <a:endParaRPr lang="zh-CN" altLang="en-US" sz="15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7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4"/>
                </p:custDataLst>
              </p:nvPr>
            </p:nvSpPr>
            <p:spPr>
              <a:xfrm>
                <a:off x="4323080" y="56515"/>
                <a:ext cx="3468370" cy="321945"/>
              </a:xfrm>
              <a:prstGeom prst="rect">
                <a:avLst/>
              </a:prstGeom>
              <a:blipFill rotWithShape="1">
                <a:blip r:embed="rId95"/>
                <a:stretch>
                  <a:fillRect l="-275" t="-2959" r="-275" b="-2959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0" h="0" prst="relaxedInset"/>
              </a:sp3d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 Box 3">
            <a:extLst>
              <a:ext uri="{FF2B5EF4-FFF2-40B4-BE49-F238E27FC236}">
                <a16:creationId xmlns:a16="http://schemas.microsoft.com/office/drawing/2014/main" id="{A386C49D-1E83-468B-B92E-D2C1B7A5B769}"/>
              </a:ext>
            </a:extLst>
          </p:cNvPr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93504" y="984885"/>
            <a:ext cx="185245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</p:txBody>
      </p:sp>
      <p:sp>
        <p:nvSpPr>
          <p:cNvPr id="51" name="Text Box 5">
            <a:extLst>
              <a:ext uri="{FF2B5EF4-FFF2-40B4-BE49-F238E27FC236}">
                <a16:creationId xmlns:a16="http://schemas.microsoft.com/office/drawing/2014/main" id="{0F4DE9EA-0434-4979-97BD-33ACD699A340}"/>
              </a:ext>
            </a:extLst>
          </p:cNvPr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637699" y="4067769"/>
            <a:ext cx="731361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根据收敛定理可得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的傅里叶展开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称为正弦级数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</p:txBody>
      </p:sp>
      <p:graphicFrame>
        <p:nvGraphicFramePr>
          <p:cNvPr id="52" name="Object 6">
            <a:extLst>
              <a:ext uri="{FF2B5EF4-FFF2-40B4-BE49-F238E27FC236}">
                <a16:creationId xmlns:a16="http://schemas.microsoft.com/office/drawing/2014/main" id="{4A38B944-A1D9-4F8F-AF01-3059C2C64547}"/>
              </a:ext>
            </a:extLst>
          </p:cNvPr>
          <p:cNvGraphicFramePr>
            <a:graphicFrameLocks noChangeAspect="1"/>
          </p:cNvGraphicFramePr>
          <p:nvPr>
            <p:custDataLst>
              <p:tags r:id="rId30"/>
            </p:custDataLst>
            <p:extLst>
              <p:ext uri="{D42A27DB-BD31-4B8C-83A1-F6EECF244321}">
                <p14:modId xmlns:p14="http://schemas.microsoft.com/office/powerpoint/2010/main" val="326336949"/>
              </p:ext>
            </p:extLst>
          </p:nvPr>
        </p:nvGraphicFramePr>
        <p:xfrm>
          <a:off x="799942" y="4763414"/>
          <a:ext cx="737235" cy="291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10" name="Equation" r:id="rId96" imgW="1204595" imgH="479425" progId="Equation.3">
                  <p:embed/>
                </p:oleObj>
              </mc:Choice>
              <mc:Fallback>
                <p:oleObj name="Equation" r:id="rId96" imgW="1204595" imgH="479425" progId="Equation.3">
                  <p:embed/>
                  <p:pic>
                    <p:nvPicPr>
                      <p:cNvPr id="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9942" y="4763414"/>
                        <a:ext cx="737235" cy="2910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7">
            <a:extLst>
              <a:ext uri="{FF2B5EF4-FFF2-40B4-BE49-F238E27FC236}">
                <a16:creationId xmlns:a16="http://schemas.microsoft.com/office/drawing/2014/main" id="{381B94E3-869F-46E0-980B-DEBBD6F2BD1F}"/>
              </a:ext>
            </a:extLst>
          </p:cNvPr>
          <p:cNvGraphicFramePr>
            <a:graphicFrameLocks noChangeAspect="1"/>
          </p:cNvGraphicFramePr>
          <p:nvPr>
            <p:custDataLst>
              <p:tags r:id="rId31"/>
            </p:custDataLst>
            <p:extLst>
              <p:ext uri="{D42A27DB-BD31-4B8C-83A1-F6EECF244321}">
                <p14:modId xmlns:p14="http://schemas.microsoft.com/office/powerpoint/2010/main" val="1230305533"/>
              </p:ext>
            </p:extLst>
          </p:nvPr>
        </p:nvGraphicFramePr>
        <p:xfrm>
          <a:off x="4350383" y="5343989"/>
          <a:ext cx="1588135" cy="29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11" name="Equation" r:id="rId98" imgW="2553335" imgH="479425" progId="Equation.3">
                  <p:embed/>
                </p:oleObj>
              </mc:Choice>
              <mc:Fallback>
                <p:oleObj name="Equation" r:id="rId98" imgW="2553335" imgH="479425" progId="Equation.3">
                  <p:embed/>
                  <p:pic>
                    <p:nvPicPr>
                      <p:cNvPr id="4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9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0383" y="5343989"/>
                        <a:ext cx="1588135" cy="29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8">
            <a:extLst>
              <a:ext uri="{FF2B5EF4-FFF2-40B4-BE49-F238E27FC236}">
                <a16:creationId xmlns:a16="http://schemas.microsoft.com/office/drawing/2014/main" id="{4BFDF51A-5AD8-4054-85E0-EB8ECBFE5BCA}"/>
              </a:ext>
            </a:extLst>
          </p:cNvPr>
          <p:cNvGraphicFramePr>
            <a:graphicFrameLocks noChangeAspect="1"/>
          </p:cNvGraphicFramePr>
          <p:nvPr>
            <p:custDataLst>
              <p:tags r:id="rId32"/>
            </p:custDataLst>
            <p:extLst>
              <p:ext uri="{D42A27DB-BD31-4B8C-83A1-F6EECF244321}">
                <p14:modId xmlns:p14="http://schemas.microsoft.com/office/powerpoint/2010/main" val="1722619564"/>
              </p:ext>
            </p:extLst>
          </p:nvPr>
        </p:nvGraphicFramePr>
        <p:xfrm>
          <a:off x="3605528" y="4658365"/>
          <a:ext cx="3471862" cy="5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12" name="Equation" r:id="rId100" imgW="5787390" imgH="992505" progId="Equation.3">
                  <p:embed/>
                </p:oleObj>
              </mc:Choice>
              <mc:Fallback>
                <p:oleObj name="Equation" r:id="rId100" imgW="5787390" imgH="992505" progId="Equation.3">
                  <p:embed/>
                  <p:pic>
                    <p:nvPicPr>
                      <p:cNvPr id="5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5528" y="4658365"/>
                        <a:ext cx="3471862" cy="59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9">
            <a:extLst>
              <a:ext uri="{FF2B5EF4-FFF2-40B4-BE49-F238E27FC236}">
                <a16:creationId xmlns:a16="http://schemas.microsoft.com/office/drawing/2014/main" id="{371565B7-F58D-42CE-B044-04128FB24E49}"/>
              </a:ext>
            </a:extLst>
          </p:cNvPr>
          <p:cNvGraphicFramePr>
            <a:graphicFrameLocks noChangeAspect="1"/>
          </p:cNvGraphicFramePr>
          <p:nvPr>
            <p:custDataLst>
              <p:tags r:id="rId33"/>
            </p:custDataLst>
            <p:extLst>
              <p:ext uri="{D42A27DB-BD31-4B8C-83A1-F6EECF244321}">
                <p14:modId xmlns:p14="http://schemas.microsoft.com/office/powerpoint/2010/main" val="3394209517"/>
              </p:ext>
            </p:extLst>
          </p:nvPr>
        </p:nvGraphicFramePr>
        <p:xfrm>
          <a:off x="1572809" y="4479694"/>
          <a:ext cx="574928" cy="819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13" name="Equation" r:id="rId102" imgW="902970" imgH="1293495" progId="Equation.3">
                  <p:embed/>
                </p:oleObj>
              </mc:Choice>
              <mc:Fallback>
                <p:oleObj name="Equation" r:id="rId102" imgW="902970" imgH="1293495" progId="Equation.3">
                  <p:embed/>
                  <p:pic>
                    <p:nvPicPr>
                      <p:cNvPr id="6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2809" y="4479694"/>
                        <a:ext cx="574928" cy="8197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10">
            <a:extLst>
              <a:ext uri="{FF2B5EF4-FFF2-40B4-BE49-F238E27FC236}">
                <a16:creationId xmlns:a16="http://schemas.microsoft.com/office/drawing/2014/main" id="{3F891117-36B9-4D17-AA86-28DDA955FF22}"/>
              </a:ext>
            </a:extLst>
          </p:cNvPr>
          <p:cNvGraphicFramePr>
            <a:graphicFrameLocks noChangeAspect="1"/>
          </p:cNvGraphicFramePr>
          <p:nvPr>
            <p:custDataLst>
              <p:tags r:id="rId34"/>
            </p:custDataLst>
            <p:extLst>
              <p:ext uri="{D42A27DB-BD31-4B8C-83A1-F6EECF244321}">
                <p14:modId xmlns:p14="http://schemas.microsoft.com/office/powerpoint/2010/main" val="885156295"/>
              </p:ext>
            </p:extLst>
          </p:nvPr>
        </p:nvGraphicFramePr>
        <p:xfrm>
          <a:off x="2112920" y="4537951"/>
          <a:ext cx="1492608" cy="703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14" name="Equation" r:id="rId104" imgW="2330450" imgH="1104265" progId="Equation.3">
                  <p:embed/>
                </p:oleObj>
              </mc:Choice>
              <mc:Fallback>
                <p:oleObj name="Equation" r:id="rId104" imgW="2330450" imgH="1104265" progId="Equation.3">
                  <p:embed/>
                  <p:pic>
                    <p:nvPicPr>
                      <p:cNvPr id="7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2920" y="4537951"/>
                        <a:ext cx="1492608" cy="7032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11">
            <a:extLst>
              <a:ext uri="{FF2B5EF4-FFF2-40B4-BE49-F238E27FC236}">
                <a16:creationId xmlns:a16="http://schemas.microsoft.com/office/drawing/2014/main" id="{CB9EA994-2B87-447A-8352-2F9693288C63}"/>
              </a:ext>
            </a:extLst>
          </p:cNvPr>
          <p:cNvGraphicFramePr>
            <a:graphicFrameLocks noChangeAspect="1"/>
          </p:cNvGraphicFramePr>
          <p:nvPr>
            <p:custDataLst>
              <p:tags r:id="rId35"/>
            </p:custDataLst>
            <p:extLst>
              <p:ext uri="{D42A27DB-BD31-4B8C-83A1-F6EECF244321}">
                <p14:modId xmlns:p14="http://schemas.microsoft.com/office/powerpoint/2010/main" val="4100524069"/>
              </p:ext>
            </p:extLst>
          </p:nvPr>
        </p:nvGraphicFramePr>
        <p:xfrm>
          <a:off x="5915978" y="5337694"/>
          <a:ext cx="3090862" cy="306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15" name="Equation" r:id="rId106" imgW="95402400" imgH="9448800" progId="Equation.DSMT4">
                  <p:embed/>
                </p:oleObj>
              </mc:Choice>
              <mc:Fallback>
                <p:oleObj name="Equation" r:id="rId106" imgW="95402400" imgH="9448800" progId="Equation.DSMT4">
                  <p:embed/>
                  <p:pic>
                    <p:nvPicPr>
                      <p:cNvPr id="8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7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5978" y="5337694"/>
                        <a:ext cx="3090862" cy="3062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矩形 57">
            <a:extLst>
              <a:ext uri="{FF2B5EF4-FFF2-40B4-BE49-F238E27FC236}">
                <a16:creationId xmlns:a16="http://schemas.microsoft.com/office/drawing/2014/main" id="{E773CB34-5084-4BBF-8E64-454A8EBC3D8B}"/>
              </a:ext>
            </a:extLst>
          </p:cNvPr>
          <p:cNvSpPr/>
          <p:nvPr/>
        </p:nvSpPr>
        <p:spPr>
          <a:xfrm>
            <a:off x="-15875" y="5764711"/>
            <a:ext cx="9144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注：注意到了奇偶性可以省略一些；本题的波形称为锯齿波。</a:t>
            </a:r>
          </a:p>
        </p:txBody>
      </p:sp>
    </p:spTree>
    <p:extLst>
      <p:ext uri="{BB962C8B-B14F-4D97-AF65-F5344CB8AC3E}">
        <p14:creationId xmlns:p14="http://schemas.microsoft.com/office/powerpoint/2010/main" val="291142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3" grpId="0" build="p" autoUpdateAnimBg="0"/>
      <p:bldP spid="4" grpId="0" build="p" autoUpdateAnimBg="0"/>
      <p:bldP spid="8" grpId="0" autoUpdateAnimBg="0"/>
      <p:bldP spid="11" grpId="0" bldLvl="0" animBg="1" autoUpdateAnimBg="0"/>
      <p:bldP spid="40" grpId="0" autoUpdateAnimBg="0"/>
      <p:bldP spid="50" grpId="0" build="p" autoUpdateAnimBg="0"/>
      <p:bldP spid="51" grpId="0"/>
      <p:bldP spid="5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8">
            <a:extLst>
              <a:ext uri="{FF2B5EF4-FFF2-40B4-BE49-F238E27FC236}">
                <a16:creationId xmlns:a16="http://schemas.microsoft.com/office/drawing/2014/main" id="{0E02E64E-5050-473E-8A99-1AEAF3C10722}"/>
              </a:ext>
            </a:extLst>
          </p:cNvPr>
          <p:cNvSpPr txBox="1"/>
          <p:nvPr/>
        </p:nvSpPr>
        <p:spPr>
          <a:xfrm>
            <a:off x="-8891" y="1480194"/>
            <a:ext cx="9137015" cy="45205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endParaRPr lang="zh-CN" altLang="en-US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4D7E782B-F718-4B91-A8CA-29A4C84EC4FC}"/>
              </a:ext>
            </a:extLst>
          </p:cNvPr>
          <p:cNvSpPr txBox="1"/>
          <p:nvPr/>
        </p:nvSpPr>
        <p:spPr>
          <a:xfrm>
            <a:off x="-1" y="1487218"/>
            <a:ext cx="8506830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命题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10.3.1 (2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lang="zh-CN" altLang="en-US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周期的</a:t>
            </a:r>
            <a:r>
              <a:rPr lang="zh-CN" altLang="en-US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奇函数与偶函数的傅里叶级数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16" name="灯片编号占位符 1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21</a:t>
            </a:fld>
            <a:endParaRPr lang="en-US" altLang="zh-CN" dirty="0"/>
          </a:p>
        </p:txBody>
      </p:sp>
      <p:sp>
        <p:nvSpPr>
          <p:cNvPr id="17" name="椭圆 16"/>
          <p:cNvSpPr/>
          <p:nvPr>
            <p:custDataLst>
              <p:tags r:id="rId3"/>
            </p:custDataLst>
          </p:nvPr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5"/>
              <p:cNvSpPr txBox="1"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-8890" y="401955"/>
                <a:ext cx="7960995" cy="521970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FFFF00"/>
                </a:solidFill>
              </a:ln>
              <a:effectLst>
                <a:reflection blurRad="6350" stA="52000" endA="300" endPos="35000" dir="5400000" sy="-100000" algn="bl" rotWithShape="0"/>
              </a:effec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sz="28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三.定义在[</a:t>
                </a:r>
                <a:r>
                  <a:rPr sz="28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0</a:t>
                </a:r>
                <a:r>
                  <a:rPr sz="28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>
                        <a:solidFill>
                          <a:schemeClr val="bg1"/>
                        </a:solidFill>
                        <a:latin typeface="Cambria Math" panose="02040503050406030204" charset="0"/>
                        <a:ea typeface="黑体" panose="02010609060101010101" pitchFamily="49" charset="-122"/>
                        <a:cs typeface="Cambria Math" panose="02040503050406030204" charset="0"/>
                      </a:rPr>
                      <m:t>π</m:t>
                    </m:r>
                  </m:oMath>
                </a14:m>
                <a:r>
                  <a:rPr sz="28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]上的函数的正弦级数和余弦级数</a:t>
                </a:r>
                <a:endParaRPr kumimoji="1" lang="zh-CN" altLang="en-US" sz="28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-8890" y="401955"/>
                <a:ext cx="7960995" cy="521970"/>
              </a:xfrm>
              <a:prstGeom prst="rect">
                <a:avLst/>
              </a:prstGeom>
              <a:blipFill>
                <a:blip r:embed="rId25"/>
                <a:stretch>
                  <a:fillRect t="-6842"/>
                </a:stretch>
              </a:blipFill>
              <a:ln>
                <a:solidFill>
                  <a:srgbClr val="FFFF00"/>
                </a:solidFill>
              </a:ln>
              <a:effectLst>
                <a:reflection blurRad="6350" stA="52000" endA="300" endPos="35000" dir="5400000" sy="-100000" algn="bl" rotWithShape="0"/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14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0" y="923925"/>
                <a:ext cx="7952105" cy="52197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bg1">
                    <a:lumMod val="9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0" h="0" prst="relaxedInset"/>
              </a:sp3d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1.</a:t>
                </a:r>
                <a:r>
                  <a:rPr lang="en-US"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周期为</a:t>
                </a:r>
                <a:r>
                  <a:rPr lang="en-US"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>
                        <a:solidFill>
                          <a:schemeClr val="bg1"/>
                        </a:solidFill>
                        <a:latin typeface="Cambria Math" panose="02040503050406030204" charset="0"/>
                        <a:ea typeface="黑体" panose="02010609060101010101" pitchFamily="49" charset="-122"/>
                        <a:cs typeface="Cambria Math" panose="02040503050406030204" charset="0"/>
                      </a:rPr>
                      <m:t>π</m:t>
                    </m:r>
                  </m:oMath>
                </a14:m>
                <a:r>
                  <a:rPr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的奇、偶函数的傅里叶级数</a:t>
                </a:r>
              </a:p>
            </p:txBody>
          </p:sp>
        </mc:Choice>
        <mc:Fallback xmlns="">
          <p:sp>
            <p:nvSpPr>
              <p:cNvPr id="72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6"/>
                </p:custDataLst>
              </p:nvPr>
            </p:nvSpPr>
            <p:spPr>
              <a:xfrm>
                <a:off x="0" y="923925"/>
                <a:ext cx="7952105" cy="521970"/>
              </a:xfrm>
              <a:prstGeom prst="rect">
                <a:avLst/>
              </a:prstGeom>
              <a:blipFill>
                <a:blip r:embed="rId27"/>
                <a:stretch>
                  <a:fillRect l="-1295" t="-10638" b="-31915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26415" y="3926568"/>
            <a:ext cx="58934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）周期为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的</a:t>
            </a:r>
            <a:r>
              <a:rPr lang="zh-CN" altLang="en-US" sz="2400" b="1" dirty="0">
                <a:solidFill>
                  <a:schemeClr val="accent2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奇函数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,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其傅里叶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Object 8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2602756857"/>
              </p:ext>
            </p:extLst>
          </p:nvPr>
        </p:nvGraphicFramePr>
        <p:xfrm>
          <a:off x="1418835" y="4877692"/>
          <a:ext cx="4334266" cy="4061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9" name="Equation" r:id="rId28" imgW="59436000" imgH="5486400" progId="Equation.DSMT4">
                  <p:embed/>
                </p:oleObj>
              </mc:Choice>
              <mc:Fallback>
                <p:oleObj name="Equation" r:id="rId28" imgW="59436000" imgH="5486400" progId="Equation.DSMT4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8835" y="4877692"/>
                        <a:ext cx="4334266" cy="406119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9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1964528009"/>
              </p:ext>
            </p:extLst>
          </p:nvPr>
        </p:nvGraphicFramePr>
        <p:xfrm>
          <a:off x="1431633" y="5354099"/>
          <a:ext cx="4334267" cy="579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30" name="Equation" r:id="rId30" imgW="143865600" imgH="20116800" progId="Equation.DSMT4">
                  <p:embed/>
                </p:oleObj>
              </mc:Choice>
              <mc:Fallback>
                <p:oleObj name="Equation" r:id="rId30" imgW="143865600" imgH="20116800" progId="Equation.DSMT4">
                  <p:embed/>
                  <p:pic>
                    <p:nvPicPr>
                      <p:cNvPr id="0" name="Picture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1633" y="5354099"/>
                        <a:ext cx="4334267" cy="579976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Box 11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090783" y="3925833"/>
            <a:ext cx="24160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级数为</a:t>
            </a:r>
            <a:r>
              <a:rPr lang="zh-CN" altLang="en-US" sz="2400" b="1" dirty="0">
                <a:solidFill>
                  <a:schemeClr val="tx2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正弦级数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</p:txBody>
      </p:sp>
      <p:sp>
        <p:nvSpPr>
          <p:cNvPr id="20" name="Text Box 12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08194" y="4402975"/>
            <a:ext cx="26468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它的傅里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叶系数为</a:t>
            </a:r>
          </a:p>
        </p:txBody>
      </p:sp>
      <p:sp>
        <p:nvSpPr>
          <p:cNvPr id="21" name="AutoShape 13"/>
          <p:cNvSpPr/>
          <p:nvPr>
            <p:custDataLst>
              <p:tags r:id="rId11"/>
            </p:custDataLst>
          </p:nvPr>
        </p:nvSpPr>
        <p:spPr bwMode="auto">
          <a:xfrm>
            <a:off x="1307281" y="4982858"/>
            <a:ext cx="111553" cy="836917"/>
          </a:xfrm>
          <a:prstGeom prst="leftBrace">
            <a:avLst>
              <a:gd name="adj1" fmla="val 50000"/>
              <a:gd name="adj2" fmla="val 50000"/>
            </a:avLst>
          </a:prstGeom>
          <a:noFill/>
          <a:ln w="285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>
            <p:custDataLst>
              <p:tags r:id="rId12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>
            <p:custDataLst>
              <p:tags r:id="rId13"/>
            </p:custDataLst>
          </p:nvPr>
        </p:nvSpPr>
        <p:spPr>
          <a:xfrm>
            <a:off x="5924550" y="47625"/>
            <a:ext cx="3203575" cy="317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10.3.2</a:t>
            </a:r>
            <a:r>
              <a:rPr 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一般周期</a:t>
            </a:r>
            <a:r>
              <a:rPr lang="zh-CN" altLang="en-US" sz="1500" dirty="0">
                <a:solidFill>
                  <a:schemeClr val="bg1"/>
                </a:solidFill>
                <a:latin typeface="Cambria Math" panose="02040503050406030204" charset="0"/>
                <a:ea typeface="微软雅黑" panose="020B0503020204020204" pitchFamily="34" charset="-122"/>
                <a:cs typeface="Cambria Math" panose="02040503050406030204" charset="0"/>
              </a:rPr>
              <a:t>函数的</a:t>
            </a:r>
            <a:r>
              <a:rPr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傅里叶级数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13F6BE20-2AE2-435E-BF35-76EDFC74ACE7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2361565" y="48895"/>
                <a:ext cx="3519170" cy="317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/>
              <a:lstStyle/>
              <a:p>
                <a:pPr algn="ctr">
                  <a:defRPr/>
                </a:pPr>
                <a:r>
                  <a:rPr lang="en-US"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10.3.1</a:t>
                </a:r>
                <a:r>
                  <a:rPr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周期为</a:t>
                </a:r>
                <a:r>
                  <a:rPr lang="en-US"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14:m>
                  <m:oMath xmlns:m="http://schemas.openxmlformats.org/officeDocument/2006/math">
                    <m:r>
                      <a:rPr lang="en-US" sz="1500" b="1" i="1" dirty="0">
                        <a:solidFill>
                          <a:schemeClr val="bg1"/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𝝅</m:t>
                    </m:r>
                  </m:oMath>
                </a14:m>
                <a:r>
                  <a:rPr lang="zh-CN" altLang="en-US" sz="1500" b="1" dirty="0">
                    <a:solidFill>
                      <a:schemeClr val="bg1"/>
                    </a:solidFill>
                    <a:latin typeface="Cambria Math" panose="02040503050406030204" charset="0"/>
                    <a:ea typeface="微软雅黑" panose="020B0503020204020204" pitchFamily="34" charset="-122"/>
                    <a:cs typeface="Cambria Math" panose="02040503050406030204" charset="0"/>
                  </a:rPr>
                  <a:t>的函数展开</a:t>
                </a:r>
                <a:r>
                  <a:rPr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傅里叶级数</a:t>
                </a: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13F6BE20-2AE2-435E-BF35-76EDFC74AC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2"/>
                </p:custDataLst>
              </p:nvPr>
            </p:nvSpPr>
            <p:spPr>
              <a:xfrm>
                <a:off x="2361565" y="48895"/>
                <a:ext cx="3519170" cy="317500"/>
              </a:xfrm>
              <a:prstGeom prst="rect">
                <a:avLst/>
              </a:prstGeom>
              <a:blipFill>
                <a:blip r:embed="rId33"/>
                <a:stretch>
                  <a:fillRect t="-3846" b="-230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 Box 5">
            <a:extLst>
              <a:ext uri="{FF2B5EF4-FFF2-40B4-BE49-F238E27FC236}">
                <a16:creationId xmlns:a16="http://schemas.microsoft.com/office/drawing/2014/main" id="{9B1CB2B9-C7FD-4CF4-B5AE-F48378F60740}"/>
              </a:ext>
            </a:extLst>
          </p:cNvPr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675246" y="2013522"/>
            <a:ext cx="5925666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）周期为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的</a:t>
            </a:r>
            <a:r>
              <a:rPr lang="zh-CN" altLang="en-US" sz="2400" b="1" dirty="0">
                <a:solidFill>
                  <a:schemeClr val="accent2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偶函数</a:t>
            </a:r>
            <a:r>
              <a:rPr lang="zh-CN" altLang="en-US" sz="24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,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其傅里叶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graphicFrame>
        <p:nvGraphicFramePr>
          <p:cNvPr id="27" name="Object 6">
            <a:extLst>
              <a:ext uri="{FF2B5EF4-FFF2-40B4-BE49-F238E27FC236}">
                <a16:creationId xmlns:a16="http://schemas.microsoft.com/office/drawing/2014/main" id="{E9DF7BBF-0B65-4184-901C-ADF41F50BE9B}"/>
              </a:ext>
            </a:extLst>
          </p:cNvPr>
          <p:cNvGraphicFramePr>
            <a:graphicFrameLocks noChangeAspect="1"/>
          </p:cNvGraphicFramePr>
          <p:nvPr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1456582515"/>
              </p:ext>
            </p:extLst>
          </p:nvPr>
        </p:nvGraphicFramePr>
        <p:xfrm>
          <a:off x="1459494" y="2848160"/>
          <a:ext cx="4293606" cy="580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31" name="Equation" r:id="rId34" imgW="148742400" imgH="20116800" progId="Equation.DSMT4">
                  <p:embed/>
                </p:oleObj>
              </mc:Choice>
              <mc:Fallback>
                <p:oleObj name="Equation" r:id="rId34" imgW="148742400" imgH="20116800" progId="Equation.DSMT4">
                  <p:embed/>
                  <p:pic>
                    <p:nvPicPr>
                      <p:cNvPr id="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9494" y="2848160"/>
                        <a:ext cx="4293606" cy="58084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7">
            <a:extLst>
              <a:ext uri="{FF2B5EF4-FFF2-40B4-BE49-F238E27FC236}">
                <a16:creationId xmlns:a16="http://schemas.microsoft.com/office/drawing/2014/main" id="{C6309C7D-3554-48F2-906D-E992CA325CC6}"/>
              </a:ext>
            </a:extLst>
          </p:cNvPr>
          <p:cNvGraphicFramePr>
            <a:graphicFrameLocks noChangeAspect="1"/>
          </p:cNvGraphicFramePr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31945845"/>
              </p:ext>
            </p:extLst>
          </p:nvPr>
        </p:nvGraphicFramePr>
        <p:xfrm>
          <a:off x="1418834" y="3492920"/>
          <a:ext cx="4334266" cy="3919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32" name="Equation" r:id="rId36" imgW="61569600" imgH="5486400" progId="Equation.DSMT4">
                  <p:embed/>
                </p:oleObj>
              </mc:Choice>
              <mc:Fallback>
                <p:oleObj name="Equation" r:id="rId36" imgW="61569600" imgH="5486400" progId="Equation.DSMT4">
                  <p:embed/>
                  <p:pic>
                    <p:nvPicPr>
                      <p:cNvPr id="4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8834" y="3492920"/>
                        <a:ext cx="4334266" cy="39190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 Box 10">
            <a:extLst>
              <a:ext uri="{FF2B5EF4-FFF2-40B4-BE49-F238E27FC236}">
                <a16:creationId xmlns:a16="http://schemas.microsoft.com/office/drawing/2014/main" id="{C90A385F-B52A-40F8-9217-4354A910A0B4}"/>
              </a:ext>
            </a:extLst>
          </p:cNvPr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108194" y="2447416"/>
            <a:ext cx="26212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它的傅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里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叶系数为</a:t>
            </a:r>
          </a:p>
        </p:txBody>
      </p:sp>
      <p:sp>
        <p:nvSpPr>
          <p:cNvPr id="30" name="AutoShape 14">
            <a:extLst>
              <a:ext uri="{FF2B5EF4-FFF2-40B4-BE49-F238E27FC236}">
                <a16:creationId xmlns:a16="http://schemas.microsoft.com/office/drawing/2014/main" id="{A01CEC0A-D404-48EC-892D-25FB29E23F3A}"/>
              </a:ext>
            </a:extLst>
          </p:cNvPr>
          <p:cNvSpPr/>
          <p:nvPr>
            <p:custDataLst>
              <p:tags r:id="rId19"/>
            </p:custDataLst>
          </p:nvPr>
        </p:nvSpPr>
        <p:spPr bwMode="auto">
          <a:xfrm>
            <a:off x="1307281" y="3044441"/>
            <a:ext cx="111553" cy="765128"/>
          </a:xfrm>
          <a:prstGeom prst="leftBrace">
            <a:avLst>
              <a:gd name="adj1" fmla="val 50000"/>
              <a:gd name="adj2" fmla="val 50000"/>
            </a:avLst>
          </a:prstGeom>
          <a:noFill/>
          <a:ln w="285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6A3B2C2-28CB-4407-9954-B4C988B2FA68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924550" y="2011497"/>
            <a:ext cx="24688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50000"/>
              </a:spcBef>
            </a:pP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级数为</a:t>
            </a:r>
            <a:r>
              <a:rPr lang="zh-CN" altLang="en-US" sz="2400" b="1" dirty="0">
                <a:solidFill>
                  <a:srgbClr val="1F497D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余弦级数 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</a:t>
            </a:r>
          </a:p>
        </p:txBody>
      </p:sp>
      <p:sp>
        <p:nvSpPr>
          <p:cNvPr id="32" name="TextBox 14">
            <a:extLst>
              <a:ext uri="{FF2B5EF4-FFF2-40B4-BE49-F238E27FC236}">
                <a16:creationId xmlns:a16="http://schemas.microsoft.com/office/drawing/2014/main" id="{891E1B93-C104-40BF-89E3-808755C388BC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542637" y="6034216"/>
            <a:ext cx="820420" cy="422526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/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证明思路：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定积分的“奇零偶倍”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7" grpId="0" bldLvl="0" animBg="1"/>
      <p:bldP spid="6" grpId="0" build="p" autoUpdateAnimBg="0"/>
      <p:bldP spid="19" grpId="0" build="p" autoUpdateAnimBg="0" advAuto="0"/>
      <p:bldP spid="20" grpId="0" build="p" autoUpdateAnimBg="0"/>
      <p:bldP spid="21" grpId="0" bldLvl="0" animBg="1"/>
      <p:bldP spid="26" grpId="0" build="p" autoUpdateAnimBg="0"/>
      <p:bldP spid="29" grpId="0" build="p" autoUpdateAnimBg="0"/>
      <p:bldP spid="30" grpId="0" bldLvl="0" animBg="1"/>
      <p:bldP spid="31" grpId="0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1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22</a:t>
            </a:fld>
            <a:endParaRPr lang="en-US" altLang="zh-CN" dirty="0"/>
          </a:p>
        </p:txBody>
      </p:sp>
      <p:sp>
        <p:nvSpPr>
          <p:cNvPr id="17" name="椭圆 16"/>
          <p:cNvSpPr/>
          <p:nvPr>
            <p:custDataLst>
              <p:tags r:id="rId3"/>
            </p:custDataLst>
          </p:nvPr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3623310" y="1349375"/>
          <a:ext cx="2105660" cy="354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06" name="Equation" r:id="rId61" imgW="56083200" imgH="9448800" progId="Equation.DSMT4">
                  <p:embed/>
                </p:oleObj>
              </mc:Choice>
              <mc:Fallback>
                <p:oleObj name="Equation" r:id="rId61" imgW="56083200" imgH="9448800" progId="Equation.DSMT4">
                  <p:embed/>
                  <p:pic>
                    <p:nvPicPr>
                      <p:cNvPr id="0" name="Picture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3310" y="1349375"/>
                        <a:ext cx="2105660" cy="3549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4"/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671195" y="3766185"/>
          <a:ext cx="949960" cy="366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07" name="Equation" r:id="rId63" imgW="1237615" imgH="479425" progId="Equation.3">
                  <p:embed/>
                </p:oleObj>
              </mc:Choice>
              <mc:Fallback>
                <p:oleObj name="Equation" r:id="rId63" imgW="1237615" imgH="479425" progId="Equation.3">
                  <p:embed/>
                  <p:pic>
                    <p:nvPicPr>
                      <p:cNvPr id="0" name="Picture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4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195" y="3766185"/>
                        <a:ext cx="949960" cy="3663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Line 5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1643748" y="4477235"/>
            <a:ext cx="0" cy="393148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764671" y="4694304"/>
            <a:ext cx="2514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周期延拓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graphicFrame>
        <p:nvGraphicFramePr>
          <p:cNvPr id="7" name="Object 7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3989165042"/>
              </p:ext>
            </p:extLst>
          </p:nvPr>
        </p:nvGraphicFramePr>
        <p:xfrm>
          <a:off x="5052610" y="3525715"/>
          <a:ext cx="943610" cy="408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08" name="Equation" r:id="rId65" imgW="546100" imgH="234315" progId="Equation.DSMT4">
                  <p:embed/>
                </p:oleObj>
              </mc:Choice>
              <mc:Fallback>
                <p:oleObj name="Equation" r:id="rId65" imgW="546100" imgH="234315" progId="Equation.DSMT4">
                  <p:embed/>
                  <p:pic>
                    <p:nvPicPr>
                      <p:cNvPr id="0" name="Picture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6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2610" y="3525715"/>
                        <a:ext cx="943610" cy="4083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Line 8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1643748" y="4870383"/>
            <a:ext cx="0" cy="360363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Box 9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02578" y="5272088"/>
            <a:ext cx="44915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 ,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 ]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上展成正弦级数</a:t>
            </a:r>
          </a:p>
        </p:txBody>
      </p:sp>
      <p:sp>
        <p:nvSpPr>
          <p:cNvPr id="10" name="Line 10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5924551" y="4477234"/>
            <a:ext cx="0" cy="313761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Box 11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996461" y="4590189"/>
            <a:ext cx="215930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周期延拓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2" name="Line 12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5933027" y="4790994"/>
            <a:ext cx="0" cy="439751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Box 14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2142211" y="1055688"/>
            <a:ext cx="1371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奇延拓</a:t>
            </a:r>
          </a:p>
        </p:txBody>
      </p:sp>
      <p:grpSp>
        <p:nvGrpSpPr>
          <p:cNvPr id="15" name="Group 15"/>
          <p:cNvGrpSpPr/>
          <p:nvPr/>
        </p:nvGrpSpPr>
        <p:grpSpPr bwMode="auto">
          <a:xfrm>
            <a:off x="1829791" y="1480820"/>
            <a:ext cx="1690688" cy="381000"/>
            <a:chOff x="720" y="768"/>
            <a:chExt cx="1065" cy="240"/>
          </a:xfrm>
        </p:grpSpPr>
        <p:sp>
          <p:nvSpPr>
            <p:cNvPr id="18" name="Line 16"/>
            <p:cNvSpPr>
              <a:spLocks noChangeShapeType="1"/>
            </p:cNvSpPr>
            <p:nvPr>
              <p:custDataLst>
                <p:tags r:id="rId57"/>
              </p:custDataLst>
            </p:nvPr>
          </p:nvSpPr>
          <p:spPr bwMode="auto">
            <a:xfrm flipH="1">
              <a:off x="720" y="768"/>
              <a:ext cx="1065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Line 17"/>
            <p:cNvSpPr>
              <a:spLocks noChangeShapeType="1"/>
            </p:cNvSpPr>
            <p:nvPr>
              <p:custDataLst>
                <p:tags r:id="rId58"/>
              </p:custDataLst>
            </p:nvPr>
          </p:nvSpPr>
          <p:spPr bwMode="auto">
            <a:xfrm>
              <a:off x="720" y="768"/>
              <a:ext cx="0" cy="24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Text Box 18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5924550" y="1055687"/>
            <a:ext cx="1295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偶延拓</a:t>
            </a:r>
          </a:p>
        </p:txBody>
      </p:sp>
      <p:grpSp>
        <p:nvGrpSpPr>
          <p:cNvPr id="21" name="Group 19"/>
          <p:cNvGrpSpPr/>
          <p:nvPr/>
        </p:nvGrpSpPr>
        <p:grpSpPr bwMode="auto">
          <a:xfrm>
            <a:off x="5728970" y="1482157"/>
            <a:ext cx="1690688" cy="304800"/>
            <a:chOff x="3495" y="720"/>
            <a:chExt cx="1065" cy="192"/>
          </a:xfrm>
        </p:grpSpPr>
        <p:sp>
          <p:nvSpPr>
            <p:cNvPr id="22" name="Line 20"/>
            <p:cNvSpPr>
              <a:spLocks noChangeShapeType="1"/>
            </p:cNvSpPr>
            <p:nvPr>
              <p:custDataLst>
                <p:tags r:id="rId55"/>
              </p:custDataLst>
            </p:nvPr>
          </p:nvSpPr>
          <p:spPr bwMode="auto">
            <a:xfrm flipH="1">
              <a:off x="3495" y="720"/>
              <a:ext cx="1065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Line 21"/>
            <p:cNvSpPr>
              <a:spLocks noChangeShapeType="1"/>
            </p:cNvSpPr>
            <p:nvPr>
              <p:custDataLst>
                <p:tags r:id="rId56"/>
              </p:custDataLst>
            </p:nvPr>
          </p:nvSpPr>
          <p:spPr bwMode="auto">
            <a:xfrm>
              <a:off x="4560" y="720"/>
              <a:ext cx="0" cy="192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 22"/>
          <p:cNvGrpSpPr/>
          <p:nvPr/>
        </p:nvGrpSpPr>
        <p:grpSpPr bwMode="auto">
          <a:xfrm>
            <a:off x="5681010" y="2183498"/>
            <a:ext cx="1292225" cy="889000"/>
            <a:chOff x="3726" y="1126"/>
            <a:chExt cx="814" cy="560"/>
          </a:xfrm>
        </p:grpSpPr>
        <p:sp>
          <p:nvSpPr>
            <p:cNvPr id="25" name="Line 23"/>
            <p:cNvSpPr>
              <a:spLocks noChangeShapeType="1"/>
            </p:cNvSpPr>
            <p:nvPr>
              <p:custDataLst>
                <p:tags r:id="rId52"/>
              </p:custDataLst>
            </p:nvPr>
          </p:nvSpPr>
          <p:spPr bwMode="auto">
            <a:xfrm flipV="1">
              <a:off x="3868" y="1152"/>
              <a:ext cx="0" cy="3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Freeform 24"/>
            <p:cNvSpPr/>
            <p:nvPr>
              <p:custDataLst>
                <p:tags r:id="rId53"/>
              </p:custDataLst>
            </p:nvPr>
          </p:nvSpPr>
          <p:spPr bwMode="auto">
            <a:xfrm>
              <a:off x="3868" y="1126"/>
              <a:ext cx="672" cy="240"/>
            </a:xfrm>
            <a:custGeom>
              <a:avLst/>
              <a:gdLst>
                <a:gd name="T0" fmla="*/ 0 w 672"/>
                <a:gd name="T1" fmla="*/ 0 h 240"/>
                <a:gd name="T2" fmla="*/ 192 w 672"/>
                <a:gd name="T3" fmla="*/ 192 h 240"/>
                <a:gd name="T4" fmla="*/ 432 w 672"/>
                <a:gd name="T5" fmla="*/ 48 h 240"/>
                <a:gd name="T6" fmla="*/ 672 w 672"/>
                <a:gd name="T7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2" h="240">
                  <a:moveTo>
                    <a:pt x="0" y="0"/>
                  </a:moveTo>
                  <a:cubicBezTo>
                    <a:pt x="60" y="92"/>
                    <a:pt x="120" y="184"/>
                    <a:pt x="192" y="192"/>
                  </a:cubicBezTo>
                  <a:cubicBezTo>
                    <a:pt x="264" y="200"/>
                    <a:pt x="352" y="40"/>
                    <a:pt x="432" y="48"/>
                  </a:cubicBezTo>
                  <a:cubicBezTo>
                    <a:pt x="512" y="56"/>
                    <a:pt x="632" y="208"/>
                    <a:pt x="672" y="240"/>
                  </a:cubicBezTo>
                </a:path>
              </a:pathLst>
            </a:custGeom>
            <a:noFill/>
            <a:ln w="28575" cmpd="sng">
              <a:solidFill>
                <a:srgbClr val="008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7" name="Object 25"/>
            <p:cNvGraphicFramePr>
              <a:graphicFrameLocks noChangeAspect="1"/>
            </p:cNvGraphicFramePr>
            <p:nvPr>
              <p:custDataLst>
                <p:tags r:id="rId54"/>
              </p:custDataLst>
            </p:nvPr>
          </p:nvGraphicFramePr>
          <p:xfrm>
            <a:off x="3726" y="1540"/>
            <a:ext cx="274" cy="1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09" name="Equation" r:id="rId67" imgW="10363200" imgH="5486400" progId="Equation.DSMT4">
                    <p:embed/>
                  </p:oleObj>
                </mc:Choice>
                <mc:Fallback>
                  <p:oleObj name="Equation" r:id="rId67" imgW="10363200" imgH="5486400" progId="Equation.DSMT4">
                    <p:embed/>
                    <p:pic>
                      <p:nvPicPr>
                        <p:cNvPr id="0" name="Picture 5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26" y="1540"/>
                          <a:ext cx="274" cy="1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8" name="Group 26"/>
          <p:cNvGrpSpPr/>
          <p:nvPr/>
        </p:nvGrpSpPr>
        <p:grpSpPr bwMode="auto">
          <a:xfrm>
            <a:off x="5373035" y="1992998"/>
            <a:ext cx="3206750" cy="1076325"/>
            <a:chOff x="3532" y="1006"/>
            <a:chExt cx="2020" cy="678"/>
          </a:xfrm>
        </p:grpSpPr>
        <p:sp>
          <p:nvSpPr>
            <p:cNvPr id="29" name="Line 27"/>
            <p:cNvSpPr>
              <a:spLocks noChangeShapeType="1"/>
            </p:cNvSpPr>
            <p:nvPr>
              <p:custDataLst>
                <p:tags r:id="rId44"/>
              </p:custDataLst>
            </p:nvPr>
          </p:nvSpPr>
          <p:spPr bwMode="auto">
            <a:xfrm>
              <a:off x="3532" y="1488"/>
              <a:ext cx="201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Line 28"/>
            <p:cNvSpPr>
              <a:spLocks noChangeShapeType="1"/>
            </p:cNvSpPr>
            <p:nvPr>
              <p:custDataLst>
                <p:tags r:id="rId45"/>
              </p:custDataLst>
            </p:nvPr>
          </p:nvSpPr>
          <p:spPr bwMode="auto">
            <a:xfrm flipV="1">
              <a:off x="4540" y="1008"/>
              <a:ext cx="0" cy="65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Freeform 29"/>
            <p:cNvSpPr/>
            <p:nvPr>
              <p:custDataLst>
                <p:tags r:id="rId46"/>
              </p:custDataLst>
            </p:nvPr>
          </p:nvSpPr>
          <p:spPr bwMode="auto">
            <a:xfrm>
              <a:off x="4540" y="1126"/>
              <a:ext cx="672" cy="240"/>
            </a:xfrm>
            <a:custGeom>
              <a:avLst/>
              <a:gdLst>
                <a:gd name="T0" fmla="*/ 0 w 672"/>
                <a:gd name="T1" fmla="*/ 240 h 240"/>
                <a:gd name="T2" fmla="*/ 240 w 672"/>
                <a:gd name="T3" fmla="*/ 48 h 240"/>
                <a:gd name="T4" fmla="*/ 480 w 672"/>
                <a:gd name="T5" fmla="*/ 192 h 240"/>
                <a:gd name="T6" fmla="*/ 672 w 672"/>
                <a:gd name="T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2" h="240">
                  <a:moveTo>
                    <a:pt x="0" y="240"/>
                  </a:moveTo>
                  <a:cubicBezTo>
                    <a:pt x="80" y="148"/>
                    <a:pt x="160" y="56"/>
                    <a:pt x="240" y="48"/>
                  </a:cubicBezTo>
                  <a:cubicBezTo>
                    <a:pt x="320" y="40"/>
                    <a:pt x="408" y="200"/>
                    <a:pt x="480" y="192"/>
                  </a:cubicBezTo>
                  <a:cubicBezTo>
                    <a:pt x="552" y="184"/>
                    <a:pt x="640" y="32"/>
                    <a:pt x="672" y="0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Line 30"/>
            <p:cNvSpPr>
              <a:spLocks noChangeShapeType="1"/>
            </p:cNvSpPr>
            <p:nvPr>
              <p:custDataLst>
                <p:tags r:id="rId47"/>
              </p:custDataLst>
            </p:nvPr>
          </p:nvSpPr>
          <p:spPr bwMode="auto">
            <a:xfrm flipV="1">
              <a:off x="5212" y="1122"/>
              <a:ext cx="0" cy="3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33" name="Object 31"/>
            <p:cNvGraphicFramePr>
              <a:graphicFrameLocks noChangeAspect="1"/>
            </p:cNvGraphicFramePr>
            <p:nvPr>
              <p:custDataLst>
                <p:tags r:id="rId48"/>
              </p:custDataLst>
              <p:extLst>
                <p:ext uri="{D42A27DB-BD31-4B8C-83A1-F6EECF244321}">
                  <p14:modId xmlns:p14="http://schemas.microsoft.com/office/powerpoint/2010/main" val="706726197"/>
                </p:ext>
              </p:extLst>
            </p:nvPr>
          </p:nvGraphicFramePr>
          <p:xfrm>
            <a:off x="5430" y="1536"/>
            <a:ext cx="122" cy="1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10" name="Equation" r:id="rId69" imgW="267335" imgH="278765" progId="Equation.3">
                    <p:embed/>
                  </p:oleObj>
                </mc:Choice>
                <mc:Fallback>
                  <p:oleObj name="Equation" r:id="rId69" imgW="267335" imgH="278765" progId="Equation.3">
                    <p:embed/>
                    <p:pic>
                      <p:nvPicPr>
                        <p:cNvPr id="0" name="Picture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30" y="1536"/>
                          <a:ext cx="122" cy="129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32"/>
            <p:cNvGraphicFramePr>
              <a:graphicFrameLocks noChangeAspect="1"/>
            </p:cNvGraphicFramePr>
            <p:nvPr>
              <p:custDataLst>
                <p:tags r:id="rId49"/>
              </p:custDataLst>
            </p:nvPr>
          </p:nvGraphicFramePr>
          <p:xfrm>
            <a:off x="4568" y="1528"/>
            <a:ext cx="136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11" name="Equation" r:id="rId71" imgW="256540" imgH="278765" progId="Equation.3">
                    <p:embed/>
                  </p:oleObj>
                </mc:Choice>
                <mc:Fallback>
                  <p:oleObj name="Equation" r:id="rId71" imgW="256540" imgH="278765" progId="Equation.3">
                    <p:embed/>
                    <p:pic>
                      <p:nvPicPr>
                        <p:cNvPr id="0" name="Picture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8" y="1528"/>
                          <a:ext cx="136" cy="15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Object 33"/>
            <p:cNvGraphicFramePr>
              <a:graphicFrameLocks noChangeAspect="1"/>
            </p:cNvGraphicFramePr>
            <p:nvPr>
              <p:custDataLst>
                <p:tags r:id="rId50"/>
              </p:custDataLst>
            </p:nvPr>
          </p:nvGraphicFramePr>
          <p:xfrm>
            <a:off x="5172" y="1540"/>
            <a:ext cx="144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12" name="Equation" r:id="rId73" imgW="5486400" imgH="5486400" progId="Equation.DSMT4">
                    <p:embed/>
                  </p:oleObj>
                </mc:Choice>
                <mc:Fallback>
                  <p:oleObj name="Equation" r:id="rId73" imgW="5486400" imgH="5486400" progId="Equation.DSMT4">
                    <p:embed/>
                    <p:pic>
                      <p:nvPicPr>
                        <p:cNvPr id="0" name="Picture 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72" y="1540"/>
                          <a:ext cx="144" cy="1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Object 34"/>
            <p:cNvGraphicFramePr>
              <a:graphicFrameLocks noChangeAspect="1"/>
            </p:cNvGraphicFramePr>
            <p:nvPr>
              <p:custDataLst>
                <p:tags r:id="rId51"/>
              </p:custDataLst>
              <p:extLst>
                <p:ext uri="{D42A27DB-BD31-4B8C-83A1-F6EECF244321}">
                  <p14:modId xmlns:p14="http://schemas.microsoft.com/office/powerpoint/2010/main" val="3845351617"/>
                </p:ext>
              </p:extLst>
            </p:nvPr>
          </p:nvGraphicFramePr>
          <p:xfrm>
            <a:off x="4556" y="1006"/>
            <a:ext cx="127" cy="1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13" name="Equation" r:id="rId75" imgW="278765" imgH="368300" progId="Equation.3">
                    <p:embed/>
                  </p:oleObj>
                </mc:Choice>
                <mc:Fallback>
                  <p:oleObj name="Equation" r:id="rId75" imgW="278765" imgH="368300" progId="Equation.3">
                    <p:embed/>
                    <p:pic>
                      <p:nvPicPr>
                        <p:cNvPr id="0" name="Picture 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56" y="1006"/>
                          <a:ext cx="127" cy="167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8" name="Text Box 36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4776875" y="5258383"/>
            <a:ext cx="42027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 ,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 ]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上展成余弦级数</a:t>
            </a:r>
          </a:p>
        </p:txBody>
      </p:sp>
      <p:grpSp>
        <p:nvGrpSpPr>
          <p:cNvPr id="39" name="Group 37"/>
          <p:cNvGrpSpPr/>
          <p:nvPr/>
        </p:nvGrpSpPr>
        <p:grpSpPr bwMode="auto">
          <a:xfrm>
            <a:off x="950951" y="1802765"/>
            <a:ext cx="2743200" cy="1457325"/>
            <a:chOff x="384" y="926"/>
            <a:chExt cx="1728" cy="918"/>
          </a:xfrm>
        </p:grpSpPr>
        <p:sp>
          <p:nvSpPr>
            <p:cNvPr id="40" name="Line 38"/>
            <p:cNvSpPr>
              <a:spLocks noChangeShapeType="1"/>
            </p:cNvSpPr>
            <p:nvPr>
              <p:custDataLst>
                <p:tags r:id="rId35"/>
              </p:custDataLst>
            </p:nvPr>
          </p:nvSpPr>
          <p:spPr bwMode="auto">
            <a:xfrm>
              <a:off x="384" y="1392"/>
              <a:ext cx="172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Line 39"/>
            <p:cNvSpPr>
              <a:spLocks noChangeShapeType="1"/>
            </p:cNvSpPr>
            <p:nvPr>
              <p:custDataLst>
                <p:tags r:id="rId36"/>
              </p:custDataLst>
            </p:nvPr>
          </p:nvSpPr>
          <p:spPr bwMode="auto">
            <a:xfrm flipV="1">
              <a:off x="1152" y="960"/>
              <a:ext cx="0" cy="8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Line 40"/>
            <p:cNvSpPr>
              <a:spLocks noChangeShapeType="1"/>
            </p:cNvSpPr>
            <p:nvPr>
              <p:custDataLst>
                <p:tags r:id="rId37"/>
              </p:custDataLst>
            </p:nvPr>
          </p:nvSpPr>
          <p:spPr bwMode="auto">
            <a:xfrm flipV="1">
              <a:off x="1824" y="1004"/>
              <a:ext cx="0" cy="3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43" name="Object 41"/>
            <p:cNvGraphicFramePr>
              <a:graphicFrameLocks noChangeAspect="1"/>
            </p:cNvGraphicFramePr>
            <p:nvPr>
              <p:custDataLst>
                <p:tags r:id="rId38"/>
              </p:custDataLst>
              <p:extLst>
                <p:ext uri="{D42A27DB-BD31-4B8C-83A1-F6EECF244321}">
                  <p14:modId xmlns:p14="http://schemas.microsoft.com/office/powerpoint/2010/main" val="3569058506"/>
                </p:ext>
              </p:extLst>
            </p:nvPr>
          </p:nvGraphicFramePr>
          <p:xfrm>
            <a:off x="1929" y="1377"/>
            <a:ext cx="179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14" name="公式" r:id="rId77" imgW="144780" imgH="167005" progId="Equation.3">
                    <p:embed/>
                  </p:oleObj>
                </mc:Choice>
                <mc:Fallback>
                  <p:oleObj name="公式" r:id="rId77" imgW="144780" imgH="167005" progId="Equation.3">
                    <p:embed/>
                    <p:pic>
                      <p:nvPicPr>
                        <p:cNvPr id="0" name="Picture 6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9" y="1377"/>
                          <a:ext cx="179" cy="20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" name="Object 42"/>
            <p:cNvGraphicFramePr>
              <a:graphicFrameLocks noChangeAspect="1"/>
            </p:cNvGraphicFramePr>
            <p:nvPr>
              <p:custDataLst>
                <p:tags r:id="rId39"/>
              </p:custDataLst>
            </p:nvPr>
          </p:nvGraphicFramePr>
          <p:xfrm>
            <a:off x="1152" y="1392"/>
            <a:ext cx="212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15" name="公式" r:id="rId79" imgW="144780" imgH="167005" progId="Equation.3">
                    <p:embed/>
                  </p:oleObj>
                </mc:Choice>
                <mc:Fallback>
                  <p:oleObj name="公式" r:id="rId79" imgW="144780" imgH="167005" progId="Equation.3">
                    <p:embed/>
                    <p:pic>
                      <p:nvPicPr>
                        <p:cNvPr id="0" name="Picture 6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1392"/>
                          <a:ext cx="212" cy="2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" name="Object 43"/>
            <p:cNvGraphicFramePr>
              <a:graphicFrameLocks noChangeAspect="1"/>
            </p:cNvGraphicFramePr>
            <p:nvPr>
              <p:custDataLst>
                <p:tags r:id="rId40"/>
              </p:custDataLst>
            </p:nvPr>
          </p:nvGraphicFramePr>
          <p:xfrm>
            <a:off x="1752" y="1442"/>
            <a:ext cx="144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16" name="Equation" r:id="rId81" imgW="5486400" imgH="5486400" progId="Equation.DSMT4">
                    <p:embed/>
                  </p:oleObj>
                </mc:Choice>
                <mc:Fallback>
                  <p:oleObj name="Equation" r:id="rId81" imgW="5486400" imgH="5486400" progId="Equation.DSMT4">
                    <p:embed/>
                    <p:pic>
                      <p:nvPicPr>
                        <p:cNvPr id="0" name="Picture 6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52" y="1442"/>
                          <a:ext cx="144" cy="1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" name="Object 44"/>
            <p:cNvGraphicFramePr>
              <a:graphicFrameLocks noChangeAspect="1"/>
            </p:cNvGraphicFramePr>
            <p:nvPr>
              <p:custDataLst>
                <p:tags r:id="rId41"/>
              </p:custDataLst>
              <p:extLst>
                <p:ext uri="{D42A27DB-BD31-4B8C-83A1-F6EECF244321}">
                  <p14:modId xmlns:p14="http://schemas.microsoft.com/office/powerpoint/2010/main" val="2109662211"/>
                </p:ext>
              </p:extLst>
            </p:nvPr>
          </p:nvGraphicFramePr>
          <p:xfrm>
            <a:off x="1142" y="926"/>
            <a:ext cx="173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17" name="公式" r:id="rId83" imgW="167005" imgH="189865" progId="Equation.3">
                    <p:embed/>
                  </p:oleObj>
                </mc:Choice>
                <mc:Fallback>
                  <p:oleObj name="公式" r:id="rId83" imgW="167005" imgH="189865" progId="Equation.3">
                    <p:embed/>
                    <p:pic>
                      <p:nvPicPr>
                        <p:cNvPr id="0" name="Picture 6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2" y="926"/>
                          <a:ext cx="173" cy="202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7" name="Group 45"/>
            <p:cNvGrpSpPr/>
            <p:nvPr/>
          </p:nvGrpSpPr>
          <p:grpSpPr bwMode="auto">
            <a:xfrm>
              <a:off x="1136" y="1008"/>
              <a:ext cx="688" cy="240"/>
              <a:chOff x="1136" y="960"/>
              <a:chExt cx="688" cy="240"/>
            </a:xfrm>
          </p:grpSpPr>
          <p:sp>
            <p:nvSpPr>
              <p:cNvPr id="48" name="Freeform 46"/>
              <p:cNvSpPr/>
              <p:nvPr>
                <p:custDataLst>
                  <p:tags r:id="rId42"/>
                </p:custDataLst>
              </p:nvPr>
            </p:nvSpPr>
            <p:spPr bwMode="auto">
              <a:xfrm>
                <a:off x="1152" y="960"/>
                <a:ext cx="672" cy="240"/>
              </a:xfrm>
              <a:custGeom>
                <a:avLst/>
                <a:gdLst>
                  <a:gd name="T0" fmla="*/ 0 w 672"/>
                  <a:gd name="T1" fmla="*/ 240 h 240"/>
                  <a:gd name="T2" fmla="*/ 240 w 672"/>
                  <a:gd name="T3" fmla="*/ 48 h 240"/>
                  <a:gd name="T4" fmla="*/ 480 w 672"/>
                  <a:gd name="T5" fmla="*/ 192 h 240"/>
                  <a:gd name="T6" fmla="*/ 672 w 672"/>
                  <a:gd name="T7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2" h="240">
                    <a:moveTo>
                      <a:pt x="0" y="240"/>
                    </a:moveTo>
                    <a:cubicBezTo>
                      <a:pt x="80" y="148"/>
                      <a:pt x="160" y="56"/>
                      <a:pt x="240" y="48"/>
                    </a:cubicBezTo>
                    <a:cubicBezTo>
                      <a:pt x="320" y="40"/>
                      <a:pt x="408" y="200"/>
                      <a:pt x="480" y="192"/>
                    </a:cubicBezTo>
                    <a:cubicBezTo>
                      <a:pt x="552" y="184"/>
                      <a:pt x="640" y="32"/>
                      <a:pt x="672" y="0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Oval 47"/>
              <p:cNvSpPr>
                <a:spLocks noChangeArrowheads="1"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1136" y="1152"/>
                <a:ext cx="41" cy="41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0" name="Group 48"/>
          <p:cNvGrpSpPr/>
          <p:nvPr/>
        </p:nvGrpSpPr>
        <p:grpSpPr bwMode="auto">
          <a:xfrm>
            <a:off x="968413" y="2542540"/>
            <a:ext cx="1241425" cy="615950"/>
            <a:chOff x="395" y="1392"/>
            <a:chExt cx="782" cy="388"/>
          </a:xfrm>
        </p:grpSpPr>
        <p:sp>
          <p:nvSpPr>
            <p:cNvPr id="51" name="Line 49"/>
            <p:cNvSpPr>
              <a:spLocks noChangeShapeType="1"/>
            </p:cNvSpPr>
            <p:nvPr>
              <p:custDataLst>
                <p:tags r:id="rId31"/>
              </p:custDataLst>
            </p:nvPr>
          </p:nvSpPr>
          <p:spPr bwMode="auto">
            <a:xfrm flipV="1">
              <a:off x="480" y="1392"/>
              <a:ext cx="0" cy="3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2" name="Object 50"/>
            <p:cNvGraphicFramePr>
              <a:graphicFrameLocks noChangeAspect="1"/>
            </p:cNvGraphicFramePr>
            <p:nvPr>
              <p:custDataLst>
                <p:tags r:id="rId32"/>
              </p:custDataLst>
            </p:nvPr>
          </p:nvGraphicFramePr>
          <p:xfrm>
            <a:off x="395" y="1424"/>
            <a:ext cx="272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18" name="Equation" r:id="rId85" imgW="10363200" imgH="5486400" progId="Equation.DSMT4">
                    <p:embed/>
                  </p:oleObj>
                </mc:Choice>
                <mc:Fallback>
                  <p:oleObj name="Equation" r:id="rId85" imgW="10363200" imgH="5486400" progId="Equation.DSMT4">
                    <p:embed/>
                    <p:pic>
                      <p:nvPicPr>
                        <p:cNvPr id="0" name="Picture 6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5" y="1424"/>
                          <a:ext cx="272" cy="1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3" name="Group 51"/>
            <p:cNvGrpSpPr/>
            <p:nvPr/>
          </p:nvGrpSpPr>
          <p:grpSpPr bwMode="auto">
            <a:xfrm>
              <a:off x="480" y="1536"/>
              <a:ext cx="697" cy="240"/>
              <a:chOff x="480" y="1584"/>
              <a:chExt cx="697" cy="240"/>
            </a:xfrm>
          </p:grpSpPr>
          <p:sp>
            <p:nvSpPr>
              <p:cNvPr id="54" name="Freeform 52"/>
              <p:cNvSpPr/>
              <p:nvPr>
                <p:custDataLst>
                  <p:tags r:id="rId33"/>
                </p:custDataLst>
              </p:nvPr>
            </p:nvSpPr>
            <p:spPr bwMode="auto">
              <a:xfrm rot="10800000">
                <a:off x="480" y="1584"/>
                <a:ext cx="672" cy="240"/>
              </a:xfrm>
              <a:custGeom>
                <a:avLst/>
                <a:gdLst>
                  <a:gd name="T0" fmla="*/ 0 w 672"/>
                  <a:gd name="T1" fmla="*/ 240 h 240"/>
                  <a:gd name="T2" fmla="*/ 240 w 672"/>
                  <a:gd name="T3" fmla="*/ 48 h 240"/>
                  <a:gd name="T4" fmla="*/ 480 w 672"/>
                  <a:gd name="T5" fmla="*/ 192 h 240"/>
                  <a:gd name="T6" fmla="*/ 672 w 672"/>
                  <a:gd name="T7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2" h="240">
                    <a:moveTo>
                      <a:pt x="0" y="240"/>
                    </a:moveTo>
                    <a:cubicBezTo>
                      <a:pt x="80" y="148"/>
                      <a:pt x="160" y="56"/>
                      <a:pt x="240" y="48"/>
                    </a:cubicBezTo>
                    <a:cubicBezTo>
                      <a:pt x="320" y="40"/>
                      <a:pt x="408" y="200"/>
                      <a:pt x="480" y="192"/>
                    </a:cubicBezTo>
                    <a:cubicBezTo>
                      <a:pt x="552" y="184"/>
                      <a:pt x="640" y="32"/>
                      <a:pt x="672" y="0"/>
                    </a:cubicBezTo>
                  </a:path>
                </a:pathLst>
              </a:custGeom>
              <a:noFill/>
              <a:ln w="28575" cmpd="sng">
                <a:solidFill>
                  <a:schemeClr val="accent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Oval 53"/>
              <p:cNvSpPr>
                <a:spLocks noChangeArrowheads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1136" y="1584"/>
                <a:ext cx="41" cy="41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56" name="Oval 54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2130464" y="2510790"/>
            <a:ext cx="65087" cy="650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AutoShape 55"/>
          <p:cNvSpPr/>
          <p:nvPr>
            <p:custDataLst>
              <p:tags r:id="rId18"/>
            </p:custDataLst>
          </p:nvPr>
        </p:nvSpPr>
        <p:spPr bwMode="auto">
          <a:xfrm>
            <a:off x="1721485" y="3442970"/>
            <a:ext cx="205740" cy="980440"/>
          </a:xfrm>
          <a:prstGeom prst="leftBrace">
            <a:avLst>
              <a:gd name="adj1" fmla="val 63717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8" name="Object 56"/>
          <p:cNvGraphicFramePr>
            <a:graphicFrameLocks noChangeAspect="1"/>
          </p:cNvGraphicFramePr>
          <p:nvPr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2858880329"/>
              </p:ext>
            </p:extLst>
          </p:nvPr>
        </p:nvGraphicFramePr>
        <p:xfrm>
          <a:off x="2038350" y="3296955"/>
          <a:ext cx="2105653" cy="329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19" name="Equation" r:id="rId87" imgW="60350400" imgH="9448800" progId="Equation.DSMT4">
                  <p:embed/>
                </p:oleObj>
              </mc:Choice>
              <mc:Fallback>
                <p:oleObj name="Equation" r:id="rId87" imgW="60350400" imgH="9448800" progId="Equation.DSMT4">
                  <p:embed/>
                  <p:pic>
                    <p:nvPicPr>
                      <p:cNvPr id="0" name="Picture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8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8350" y="3296955"/>
                        <a:ext cx="2105653" cy="32952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7"/>
          <p:cNvGraphicFramePr>
            <a:graphicFrameLocks noChangeAspect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1771654478"/>
              </p:ext>
            </p:extLst>
          </p:nvPr>
        </p:nvGraphicFramePr>
        <p:xfrm>
          <a:off x="2162810" y="3789045"/>
          <a:ext cx="1531339" cy="343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20" name="Equation" r:id="rId89" imgW="2051685" imgH="457200" progId="Equation.3">
                  <p:embed/>
                </p:oleObj>
              </mc:Choice>
              <mc:Fallback>
                <p:oleObj name="Equation" r:id="rId89" imgW="2051685" imgH="457200" progId="Equation.3">
                  <p:embed/>
                  <p:pic>
                    <p:nvPicPr>
                      <p:cNvPr id="0" name="Picture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0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2810" y="3789045"/>
                        <a:ext cx="1531339" cy="34374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58"/>
          <p:cNvGraphicFramePr>
            <a:graphicFrameLocks noChangeAspect="1"/>
          </p:cNvGraphicFramePr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545546662"/>
              </p:ext>
            </p:extLst>
          </p:nvPr>
        </p:nvGraphicFramePr>
        <p:xfrm>
          <a:off x="1938911" y="4154488"/>
          <a:ext cx="2282925" cy="3216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21" name="Equation" r:id="rId91" imgW="67056000" imgH="9448800" progId="Equation.DSMT4">
                  <p:embed/>
                </p:oleObj>
              </mc:Choice>
              <mc:Fallback>
                <p:oleObj name="Equation" r:id="rId91" imgW="67056000" imgH="9448800" progId="Equation.DSMT4">
                  <p:embed/>
                  <p:pic>
                    <p:nvPicPr>
                      <p:cNvPr id="0" name="Picture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2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8911" y="4154488"/>
                        <a:ext cx="2282925" cy="32165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AutoShape 59"/>
          <p:cNvSpPr/>
          <p:nvPr>
            <p:custDataLst>
              <p:tags r:id="rId22"/>
            </p:custDataLst>
          </p:nvPr>
        </p:nvSpPr>
        <p:spPr bwMode="auto">
          <a:xfrm>
            <a:off x="6112781" y="3430732"/>
            <a:ext cx="137160" cy="561340"/>
          </a:xfrm>
          <a:prstGeom prst="leftBrace">
            <a:avLst>
              <a:gd name="adj1" fmla="val 58333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2" name="Object 60"/>
          <p:cNvGraphicFramePr>
            <a:graphicFrameLocks noChangeAspect="1"/>
          </p:cNvGraphicFramePr>
          <p:nvPr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2524447182"/>
              </p:ext>
            </p:extLst>
          </p:nvPr>
        </p:nvGraphicFramePr>
        <p:xfrm>
          <a:off x="6395933" y="3251327"/>
          <a:ext cx="2031721" cy="405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22" name="Equation" r:id="rId93" imgW="24384000" imgH="4876800" progId="Equation.DSMT4">
                  <p:embed/>
                </p:oleObj>
              </mc:Choice>
              <mc:Fallback>
                <p:oleObj name="Equation" r:id="rId93" imgW="24384000" imgH="4876800" progId="Equation.DSMT4">
                  <p:embed/>
                  <p:pic>
                    <p:nvPicPr>
                      <p:cNvPr id="0" name="Picture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4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5933" y="3251327"/>
                        <a:ext cx="2031721" cy="40587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1"/>
          <p:cNvGraphicFramePr>
            <a:graphicFrameLocks noChangeAspect="1"/>
          </p:cNvGraphicFramePr>
          <p:nvPr>
            <p:custDataLst>
              <p:tags r:id="rId24"/>
            </p:custDataLst>
            <p:extLst>
              <p:ext uri="{D42A27DB-BD31-4B8C-83A1-F6EECF244321}">
                <p14:modId xmlns:p14="http://schemas.microsoft.com/office/powerpoint/2010/main" val="1900478925"/>
              </p:ext>
            </p:extLst>
          </p:nvPr>
        </p:nvGraphicFramePr>
        <p:xfrm>
          <a:off x="6388456" y="3790655"/>
          <a:ext cx="2336137" cy="410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23" name="Equation" r:id="rId95" imgW="27736800" imgH="4876800" progId="Equation.DSMT4">
                  <p:embed/>
                </p:oleObj>
              </mc:Choice>
              <mc:Fallback>
                <p:oleObj name="Equation" r:id="rId95" imgW="27736800" imgH="4876800" progId="Equation.DSMT4">
                  <p:embed/>
                  <p:pic>
                    <p:nvPicPr>
                      <p:cNvPr id="0" name="Picture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6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8456" y="3790655"/>
                        <a:ext cx="2336137" cy="4101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Line 69"/>
          <p:cNvSpPr>
            <a:spLocks noChangeShapeType="1"/>
          </p:cNvSpPr>
          <p:nvPr>
            <p:custDataLst>
              <p:tags r:id="rId25"/>
            </p:custDataLst>
          </p:nvPr>
        </p:nvSpPr>
        <p:spPr bwMode="auto">
          <a:xfrm>
            <a:off x="4673321" y="1799590"/>
            <a:ext cx="0" cy="464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TextBox 14"/>
          <p:cNvSpPr txBox="1"/>
          <p:nvPr>
            <p:custDataLst>
              <p:tags r:id="rId26"/>
            </p:custDataLst>
          </p:nvPr>
        </p:nvSpPr>
        <p:spPr>
          <a:xfrm>
            <a:off x="0" y="441960"/>
            <a:ext cx="7493000" cy="52197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2.</a:t>
            </a:r>
            <a:r>
              <a:rPr lang="zh-CN" altLang="en-US" sz="28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在</a:t>
            </a:r>
            <a:r>
              <a:rPr lang="en-US" altLang="zh-CN" sz="28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[0,</a:t>
            </a:r>
            <a:r>
              <a:rPr lang="en-US" altLang="zh-CN" sz="28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Symbol" panose="05050102010706020507" pitchFamily="18" charset="2"/>
              </a:rPr>
              <a:t>]</a:t>
            </a:r>
            <a:r>
              <a:rPr lang="zh-CN" altLang="en-US" sz="28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Symbol" panose="05050102010706020507" pitchFamily="18" charset="2"/>
              </a:rPr>
              <a:t>上的函数展成正弦级数与余弦级数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65" name="矩形 64"/>
          <p:cNvSpPr/>
          <p:nvPr>
            <p:custDataLst>
              <p:tags r:id="rId27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/>
              <p:cNvSpPr/>
              <p:nvPr>
                <p:custDataLst>
                  <p:tags r:id="rId28"/>
                </p:custDataLst>
              </p:nvPr>
            </p:nvSpPr>
            <p:spPr>
              <a:xfrm>
                <a:off x="2361565" y="48895"/>
                <a:ext cx="3519170" cy="317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/>
              <a:lstStyle/>
              <a:p>
                <a:pPr algn="ctr">
                  <a:defRPr/>
                </a:pPr>
                <a:r>
                  <a:rPr lang="en-US" altLang="zh-CN" sz="15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10.3.1</a:t>
                </a:r>
                <a:r>
                  <a:rPr lang="zh-CN" altLang="en-US" sz="15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周期为</a:t>
                </a:r>
                <a:r>
                  <a:rPr lang="en-US" altLang="zh-CN" sz="15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14:m>
                  <m:oMath xmlns:m="http://schemas.openxmlformats.org/officeDocument/2006/math">
                    <m:r>
                      <a:rPr lang="zh-CN" altLang="en-US" sz="1500" b="1" i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𝝅</m:t>
                    </m:r>
                  </m:oMath>
                </a14:m>
                <a:r>
                  <a:rPr lang="zh-CN" altLang="en-US" sz="15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mbria Math" panose="02040503050406030204" charset="0"/>
                    <a:ea typeface="微软雅黑" panose="020B0503020204020204" pitchFamily="34" charset="-122"/>
                    <a:cs typeface="Cambria Math" panose="02040503050406030204" charset="0"/>
                  </a:rPr>
                  <a:t>的函数展开</a:t>
                </a:r>
                <a:r>
                  <a:rPr lang="zh-CN" altLang="en-US" sz="15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傅里叶级数</a:t>
                </a:r>
              </a:p>
            </p:txBody>
          </p:sp>
        </mc:Choice>
        <mc:Fallback xmlns="">
          <p:sp>
            <p:nvSpPr>
              <p:cNvPr id="66" name="矩形 65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7"/>
                </p:custDataLst>
              </p:nvPr>
            </p:nvSpPr>
            <p:spPr>
              <a:xfrm>
                <a:off x="2361565" y="48895"/>
                <a:ext cx="3519170" cy="317500"/>
              </a:xfrm>
              <a:prstGeom prst="rect">
                <a:avLst/>
              </a:prstGeom>
              <a:blipFill>
                <a:blip r:embed="rId99"/>
                <a:stretch>
                  <a:fillRect t="-5769" r="-346" b="-288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矩形 126"/>
              <p:cNvSpPr/>
              <p:nvPr>
                <p:custDataLst>
                  <p:tags r:id="rId29"/>
                </p:custDataLst>
              </p:nvPr>
            </p:nvSpPr>
            <p:spPr>
              <a:xfrm>
                <a:off x="13335" y="66040"/>
                <a:ext cx="4281170" cy="290830"/>
              </a:xfrm>
              <a:prstGeom prst="rect">
                <a:avLst/>
              </a:prstGeom>
              <a:solidFill>
                <a:srgbClr val="C00000"/>
              </a:solidFill>
              <a:ln w="19050">
                <a:solidFill>
                  <a:srgbClr val="FFFF00"/>
                </a:solidFill>
              </a:ln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pPr eaLnBrk="1" hangingPunct="1">
                  <a:spcBef>
                    <a:spcPct val="50000"/>
                  </a:spcBef>
                </a:pPr>
                <a:r>
                  <a:rPr sz="15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三.定义在[0,</a:t>
                </a:r>
                <a14:m>
                  <m:oMath xmlns:m="http://schemas.openxmlformats.org/officeDocument/2006/math">
                    <m:r>
                      <a:rPr lang="en-US" sz="1500" b="1" i="1" dirty="0">
                        <a:solidFill>
                          <a:schemeClr val="bg1"/>
                        </a:solidFill>
                        <a:latin typeface="Cambria Math" panose="02040503050406030204" charset="0"/>
                        <a:ea typeface="黑体" panose="02010609060101010101" pitchFamily="49" charset="-122"/>
                        <a:cs typeface="Cambria Math" panose="02040503050406030204" charset="0"/>
                      </a:rPr>
                      <m:t>𝝅</m:t>
                    </m:r>
                  </m:oMath>
                </a14:m>
                <a:r>
                  <a:rPr sz="15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]上的函数的正弦级数和余弦级数</a:t>
                </a:r>
                <a:endParaRPr lang="zh-CN" altLang="en-US" sz="15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endParaRPr>
              </a:p>
            </p:txBody>
          </p:sp>
        </mc:Choice>
        <mc:Fallback xmlns="">
          <p:sp>
            <p:nvSpPr>
              <p:cNvPr id="127" name="矩形 126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0"/>
                </p:custDataLst>
              </p:nvPr>
            </p:nvSpPr>
            <p:spPr>
              <a:xfrm>
                <a:off x="13335" y="66040"/>
                <a:ext cx="4281170" cy="290830"/>
              </a:xfrm>
              <a:prstGeom prst="rect">
                <a:avLst/>
              </a:prstGeom>
              <a:blipFill rotWithShape="1">
                <a:blip r:embed="rId101"/>
                <a:stretch>
                  <a:fillRect l="-2596" t="-38210" r="-2596" b="-38210"/>
                </a:stretch>
              </a:blipFill>
              <a:ln w="19050">
                <a:solidFill>
                  <a:srgbClr val="FFFF00"/>
                </a:solidFill>
              </a:ln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>
            <p:custDataLst>
              <p:tags r:id="rId30"/>
            </p:custDataLst>
          </p:nvPr>
        </p:nvSpPr>
        <p:spPr>
          <a:xfrm>
            <a:off x="5924550" y="47625"/>
            <a:ext cx="3203575" cy="317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10.3.2</a:t>
            </a:r>
            <a:r>
              <a:rPr 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一般周期</a:t>
            </a:r>
            <a:r>
              <a:rPr lang="zh-CN" altLang="en-US" sz="1500" dirty="0">
                <a:solidFill>
                  <a:schemeClr val="bg1"/>
                </a:solidFill>
                <a:latin typeface="Cambria Math" panose="02040503050406030204" charset="0"/>
                <a:ea typeface="微软雅黑" panose="020B0503020204020204" pitchFamily="34" charset="-122"/>
                <a:cs typeface="Cambria Math" panose="02040503050406030204" charset="0"/>
              </a:rPr>
              <a:t>函数的</a:t>
            </a:r>
            <a:r>
              <a:rPr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傅里叶级数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5" grpId="0" bldLvl="0" animBg="1"/>
      <p:bldP spid="6" grpId="0" build="p" autoUpdateAnimBg="0"/>
      <p:bldP spid="8" grpId="0" bldLvl="0" animBg="1"/>
      <p:bldP spid="9" grpId="0" autoUpdateAnimBg="0"/>
      <p:bldP spid="10" grpId="0" bldLvl="0" animBg="1"/>
      <p:bldP spid="11" grpId="0" build="p" autoUpdateAnimBg="0"/>
      <p:bldP spid="12" grpId="0" bldLvl="0" animBg="1"/>
      <p:bldP spid="14" grpId="0" build="p" autoUpdateAnimBg="0"/>
      <p:bldP spid="20" grpId="0" build="p" autoUpdateAnimBg="0"/>
      <p:bldP spid="38" grpId="0" autoUpdateAnimBg="0"/>
      <p:bldP spid="56" grpId="0" bldLvl="0" animBg="1"/>
      <p:bldP spid="57" grpId="0" bldLvl="0" animBg="1"/>
      <p:bldP spid="61" grpId="0" bldLvl="0" animBg="1"/>
      <p:bldP spid="64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: 圆角 37"/>
          <p:cNvSpPr/>
          <p:nvPr>
            <p:custDataLst>
              <p:tags r:id="rId2"/>
            </p:custDataLst>
          </p:nvPr>
        </p:nvSpPr>
        <p:spPr>
          <a:xfrm>
            <a:off x="-12700" y="438150"/>
            <a:ext cx="9140825" cy="52768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灯片编号占位符 1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23</a:t>
            </a:fld>
            <a:endParaRPr lang="en-US" altLang="zh-CN" dirty="0"/>
          </a:p>
        </p:txBody>
      </p:sp>
      <p:sp>
        <p:nvSpPr>
          <p:cNvPr id="17" name="椭圆 16"/>
          <p:cNvSpPr/>
          <p:nvPr>
            <p:custDataLst>
              <p:tags r:id="rId4"/>
            </p:custDataLst>
          </p:nvPr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Group 2"/>
          <p:cNvGrpSpPr/>
          <p:nvPr/>
        </p:nvGrpSpPr>
        <p:grpSpPr bwMode="auto">
          <a:xfrm>
            <a:off x="6350158" y="2335767"/>
            <a:ext cx="2389188" cy="1582738"/>
            <a:chOff x="4076" y="2064"/>
            <a:chExt cx="1505" cy="997"/>
          </a:xfrm>
        </p:grpSpPr>
        <p:graphicFrame>
          <p:nvGraphicFramePr>
            <p:cNvPr id="3" name="Object 3"/>
            <p:cNvGraphicFramePr>
              <a:graphicFrameLocks noChangeAspect="1"/>
            </p:cNvGraphicFramePr>
            <p:nvPr>
              <p:custDataLst>
                <p:tags r:id="rId51"/>
              </p:custDataLst>
            </p:nvPr>
          </p:nvGraphicFramePr>
          <p:xfrm>
            <a:off x="4670" y="2378"/>
            <a:ext cx="82" cy="1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108" name="Equation" r:id="rId62" imgW="178435" imgH="356870" progId="Equation.3">
                    <p:embed/>
                  </p:oleObj>
                </mc:Choice>
                <mc:Fallback>
                  <p:oleObj name="Equation" r:id="rId62" imgW="178435" imgH="356870" progId="Equation.3">
                    <p:embed/>
                    <p:pic>
                      <p:nvPicPr>
                        <p:cNvPr id="0" name="Picture 7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70" y="2378"/>
                          <a:ext cx="82" cy="16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" name="Group 4"/>
            <p:cNvGrpSpPr/>
            <p:nvPr/>
          </p:nvGrpSpPr>
          <p:grpSpPr bwMode="auto">
            <a:xfrm>
              <a:off x="4076" y="2064"/>
              <a:ext cx="1505" cy="997"/>
              <a:chOff x="4156" y="2352"/>
              <a:chExt cx="1505" cy="997"/>
            </a:xfrm>
          </p:grpSpPr>
          <p:sp>
            <p:nvSpPr>
              <p:cNvPr id="5" name="Line 5"/>
              <p:cNvSpPr>
                <a:spLocks noChangeShapeType="1"/>
              </p:cNvSpPr>
              <p:nvPr>
                <p:custDataLst>
                  <p:tags r:id="rId52"/>
                </p:custDataLst>
              </p:nvPr>
            </p:nvSpPr>
            <p:spPr bwMode="auto">
              <a:xfrm flipV="1">
                <a:off x="4876" y="2544"/>
                <a:ext cx="384" cy="19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Line 6"/>
              <p:cNvSpPr>
                <a:spLocks noChangeShapeType="1"/>
              </p:cNvSpPr>
              <p:nvPr>
                <p:custDataLst>
                  <p:tags r:id="rId53"/>
                </p:custDataLst>
              </p:nvPr>
            </p:nvSpPr>
            <p:spPr bwMode="auto">
              <a:xfrm>
                <a:off x="5260" y="2544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7" name="Object 7"/>
              <p:cNvGraphicFramePr>
                <a:graphicFrameLocks noChangeAspect="1"/>
              </p:cNvGraphicFramePr>
              <p:nvPr>
                <p:custDataLst>
                  <p:tags r:id="rId54"/>
                </p:custDataLst>
              </p:nvPr>
            </p:nvGraphicFramePr>
            <p:xfrm>
              <a:off x="5268" y="2956"/>
              <a:ext cx="144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109" name="Equation" r:id="rId64" imgW="5486400" imgH="5486400" progId="Equation.DSMT4">
                      <p:embed/>
                    </p:oleObj>
                  </mc:Choice>
                  <mc:Fallback>
                    <p:oleObj name="Equation" r:id="rId64" imgW="5486400" imgH="5486400" progId="Equation.DSMT4">
                      <p:embed/>
                      <p:pic>
                        <p:nvPicPr>
                          <p:cNvPr id="0" name="Picture 7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68" y="2956"/>
                            <a:ext cx="144" cy="14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8" name="Group 8"/>
              <p:cNvGrpSpPr/>
              <p:nvPr/>
            </p:nvGrpSpPr>
            <p:grpSpPr bwMode="auto">
              <a:xfrm>
                <a:off x="4156" y="2352"/>
                <a:ext cx="1505" cy="997"/>
                <a:chOff x="4156" y="2352"/>
                <a:chExt cx="1505" cy="997"/>
              </a:xfrm>
            </p:grpSpPr>
            <p:sp>
              <p:nvSpPr>
                <p:cNvPr id="9" name="Line 9"/>
                <p:cNvSpPr>
                  <a:spLocks noChangeShapeType="1"/>
                </p:cNvSpPr>
                <p:nvPr>
                  <p:custDataLst>
                    <p:tags r:id="rId55"/>
                  </p:custDataLst>
                </p:nvPr>
              </p:nvSpPr>
              <p:spPr bwMode="auto">
                <a:xfrm>
                  <a:off x="4156" y="2928"/>
                  <a:ext cx="1488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800" b="1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" name="Line 10"/>
                <p:cNvSpPr>
                  <a:spLocks noChangeShapeType="1"/>
                </p:cNvSpPr>
                <p:nvPr>
                  <p:custDataLst>
                    <p:tags r:id="rId56"/>
                  </p:custDataLst>
                </p:nvPr>
              </p:nvSpPr>
              <p:spPr bwMode="auto">
                <a:xfrm flipV="1">
                  <a:off x="4876" y="2352"/>
                  <a:ext cx="0" cy="99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800" b="1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aphicFrame>
              <p:nvGraphicFramePr>
                <p:cNvPr id="11" name="Object 11"/>
                <p:cNvGraphicFramePr>
                  <a:graphicFrameLocks noChangeAspect="1"/>
                </p:cNvGraphicFramePr>
                <p:nvPr>
                  <p:custDataLst>
                    <p:tags r:id="rId57"/>
                  </p:custDataLst>
                  <p:extLst>
                    <p:ext uri="{D42A27DB-BD31-4B8C-83A1-F6EECF244321}">
                      <p14:modId xmlns:p14="http://schemas.microsoft.com/office/powerpoint/2010/main" val="276956681"/>
                    </p:ext>
                  </p:extLst>
                </p:nvPr>
              </p:nvGraphicFramePr>
              <p:xfrm>
                <a:off x="5538" y="2945"/>
                <a:ext cx="123" cy="12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110" name="Equation" r:id="rId66" imgW="267335" imgH="278765" progId="Equation.3">
                        <p:embed/>
                      </p:oleObj>
                    </mc:Choice>
                    <mc:Fallback>
                      <p:oleObj name="Equation" r:id="rId66" imgW="267335" imgH="278765" progId="Equation.3">
                        <p:embed/>
                        <p:pic>
                          <p:nvPicPr>
                            <p:cNvPr id="0" name="Picture 76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538" y="2945"/>
                              <a:ext cx="123" cy="129"/>
                            </a:xfrm>
                            <a:prstGeom prst="rect">
                              <a:avLst/>
                            </a:prstGeom>
                            <a:noFill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2" name="Object 12"/>
                <p:cNvGraphicFramePr>
                  <a:graphicFrameLocks noChangeAspect="1"/>
                </p:cNvGraphicFramePr>
                <p:nvPr>
                  <p:custDataLst>
                    <p:tags r:id="rId58"/>
                  </p:custDataLst>
                  <p:extLst>
                    <p:ext uri="{D42A27DB-BD31-4B8C-83A1-F6EECF244321}">
                      <p14:modId xmlns:p14="http://schemas.microsoft.com/office/powerpoint/2010/main" val="4203052047"/>
                    </p:ext>
                  </p:extLst>
                </p:nvPr>
              </p:nvGraphicFramePr>
              <p:xfrm>
                <a:off x="4896" y="2378"/>
                <a:ext cx="122" cy="16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111" name="Equation" r:id="rId68" imgW="278765" imgH="368300" progId="Equation.3">
                        <p:embed/>
                      </p:oleObj>
                    </mc:Choice>
                    <mc:Fallback>
                      <p:oleObj name="Equation" r:id="rId68" imgW="278765" imgH="368300" progId="Equation.3">
                        <p:embed/>
                        <p:pic>
                          <p:nvPicPr>
                            <p:cNvPr id="0" name="Picture 7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896" y="2378"/>
                              <a:ext cx="122" cy="161"/>
                            </a:xfrm>
                            <a:prstGeom prst="rect">
                              <a:avLst/>
                            </a:prstGeom>
                            <a:noFill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3" name="Object 13"/>
                <p:cNvGraphicFramePr>
                  <a:graphicFrameLocks noChangeAspect="1"/>
                </p:cNvGraphicFramePr>
                <p:nvPr>
                  <p:custDataLst>
                    <p:tags r:id="rId59"/>
                  </p:custDataLst>
                </p:nvPr>
              </p:nvGraphicFramePr>
              <p:xfrm>
                <a:off x="4896" y="2956"/>
                <a:ext cx="136" cy="15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112" name="Equation" r:id="rId70" imgW="256540" imgH="278765" progId="Equation.3">
                        <p:embed/>
                      </p:oleObj>
                    </mc:Choice>
                    <mc:Fallback>
                      <p:oleObj name="Equation" r:id="rId70" imgW="256540" imgH="278765" progId="Equation.3">
                        <p:embed/>
                        <p:pic>
                          <p:nvPicPr>
                            <p:cNvPr id="0" name="Picture 7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896" y="2956"/>
                              <a:ext cx="136" cy="152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</p:grpSp>
      <p:grpSp>
        <p:nvGrpSpPr>
          <p:cNvPr id="14" name="Group 14"/>
          <p:cNvGrpSpPr/>
          <p:nvPr/>
        </p:nvGrpSpPr>
        <p:grpSpPr bwMode="auto">
          <a:xfrm>
            <a:off x="6577170" y="2627867"/>
            <a:ext cx="1866900" cy="1231900"/>
            <a:chOff x="4271" y="1768"/>
            <a:chExt cx="1176" cy="776"/>
          </a:xfrm>
        </p:grpSpPr>
        <p:grpSp>
          <p:nvGrpSpPr>
            <p:cNvPr id="15" name="Group 15"/>
            <p:cNvGrpSpPr/>
            <p:nvPr/>
          </p:nvGrpSpPr>
          <p:grpSpPr bwMode="auto">
            <a:xfrm>
              <a:off x="4271" y="1768"/>
              <a:ext cx="1176" cy="776"/>
              <a:chOff x="4271" y="1768"/>
              <a:chExt cx="1176" cy="776"/>
            </a:xfrm>
          </p:grpSpPr>
          <p:sp>
            <p:nvSpPr>
              <p:cNvPr id="18" name="Line 16"/>
              <p:cNvSpPr>
                <a:spLocks noChangeShapeType="1"/>
              </p:cNvSpPr>
              <p:nvPr>
                <p:custDataLst>
                  <p:tags r:id="rId45"/>
                </p:custDataLst>
              </p:nvPr>
            </p:nvSpPr>
            <p:spPr bwMode="auto">
              <a:xfrm flipV="1">
                <a:off x="4271" y="1776"/>
                <a:ext cx="193" cy="9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Line 17"/>
              <p:cNvSpPr>
                <a:spLocks noChangeShapeType="1"/>
              </p:cNvSpPr>
              <p:nvPr>
                <p:custDataLst>
                  <p:tags r:id="rId46"/>
                </p:custDataLst>
              </p:nvPr>
            </p:nvSpPr>
            <p:spPr bwMode="auto">
              <a:xfrm>
                <a:off x="4464" y="1776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Oval 18"/>
              <p:cNvSpPr>
                <a:spLocks noChangeArrowheads="1"/>
              </p:cNvSpPr>
              <p:nvPr>
                <p:custDataLst>
                  <p:tags r:id="rId47"/>
                </p:custDataLst>
              </p:nvPr>
            </p:nvSpPr>
            <p:spPr bwMode="auto">
              <a:xfrm>
                <a:off x="5207" y="2496"/>
                <a:ext cx="45" cy="4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Oval 19"/>
              <p:cNvSpPr>
                <a:spLocks noChangeArrowheads="1"/>
              </p:cNvSpPr>
              <p:nvPr>
                <p:custDataLst>
                  <p:tags r:id="rId48"/>
                </p:custDataLst>
              </p:nvPr>
            </p:nvSpPr>
            <p:spPr bwMode="auto">
              <a:xfrm>
                <a:off x="4443" y="1768"/>
                <a:ext cx="45" cy="4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Line 20"/>
              <p:cNvSpPr>
                <a:spLocks noChangeShapeType="1"/>
              </p:cNvSpPr>
              <p:nvPr>
                <p:custDataLst>
                  <p:tags r:id="rId49"/>
                </p:custDataLst>
              </p:nvPr>
            </p:nvSpPr>
            <p:spPr bwMode="auto">
              <a:xfrm>
                <a:off x="5232" y="2160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Line 21"/>
              <p:cNvSpPr>
                <a:spLocks noChangeShapeType="1"/>
              </p:cNvSpPr>
              <p:nvPr>
                <p:custDataLst>
                  <p:tags r:id="rId50"/>
                </p:custDataLst>
              </p:nvPr>
            </p:nvSpPr>
            <p:spPr bwMode="auto">
              <a:xfrm flipV="1">
                <a:off x="5254" y="2425"/>
                <a:ext cx="193" cy="9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4" name="Oval 22"/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4438" y="2135"/>
              <a:ext cx="45" cy="4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Oval 23"/>
            <p:cNvSpPr>
              <a:spLocks noChangeArrowheads="1"/>
            </p:cNvSpPr>
            <p:nvPr>
              <p:custDataLst>
                <p:tags r:id="rId44"/>
              </p:custDataLst>
            </p:nvPr>
          </p:nvSpPr>
          <p:spPr bwMode="auto">
            <a:xfrm>
              <a:off x="5214" y="2135"/>
              <a:ext cx="45" cy="4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6" name="Rectangle 24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525620" y="507605"/>
            <a:ext cx="2209800" cy="533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5. 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将函数</a:t>
            </a:r>
          </a:p>
        </p:txBody>
      </p:sp>
      <p:graphicFrame>
        <p:nvGraphicFramePr>
          <p:cNvPr id="27" name="Object 25"/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2513324127"/>
              </p:ext>
            </p:extLst>
          </p:nvPr>
        </p:nvGraphicFramePr>
        <p:xfrm>
          <a:off x="2154395" y="580867"/>
          <a:ext cx="2701925" cy="30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13" name="Equation" r:id="rId72" imgW="83210400" imgH="9448800" progId="Equation.DSMT4">
                  <p:embed/>
                </p:oleObj>
              </mc:Choice>
              <mc:Fallback>
                <p:oleObj name="Equation" r:id="rId72" imgW="83210400" imgH="9448800" progId="Equation.DSMT4">
                  <p:embed/>
                  <p:pic>
                    <p:nvPicPr>
                      <p:cNvPr id="0" name="Picture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3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4395" y="580867"/>
                        <a:ext cx="2701925" cy="3069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 Box 26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767420" y="496888"/>
            <a:ext cx="2743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分别展成正弦级</a:t>
            </a:r>
          </a:p>
        </p:txBody>
      </p:sp>
      <p:sp>
        <p:nvSpPr>
          <p:cNvPr id="29" name="Text Box 27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898640" y="494381"/>
            <a:ext cx="222948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数与余弦级数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endParaRPr lang="en-US" altLang="zh-CN" sz="24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 Box 28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64130" y="1049814"/>
            <a:ext cx="3276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先求正弦级数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1" name="Text Box 29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141900" y="1049814"/>
            <a:ext cx="4648196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去掉端点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作</a:t>
            </a:r>
            <a:r>
              <a:rPr lang="zh-CN" altLang="en-US" sz="24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奇周期延拓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</p:txBody>
      </p:sp>
      <p:graphicFrame>
        <p:nvGraphicFramePr>
          <p:cNvPr id="32" name="Object 30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564005953"/>
              </p:ext>
            </p:extLst>
          </p:nvPr>
        </p:nvGraphicFramePr>
        <p:xfrm>
          <a:off x="1017254" y="1700754"/>
          <a:ext cx="1719911" cy="536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14" name="Equation" r:id="rId74" imgW="56692800" imgH="17678400" progId="Equation.DSMT4">
                  <p:embed/>
                </p:oleObj>
              </mc:Choice>
              <mc:Fallback>
                <p:oleObj name="Equation" r:id="rId74" imgW="56692800" imgH="17678400" progId="Equation.DSMT4">
                  <p:embed/>
                  <p:pic>
                    <p:nvPicPr>
                      <p:cNvPr id="0" name="Picture 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5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7254" y="1700754"/>
                        <a:ext cx="1719911" cy="53658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1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32504615"/>
              </p:ext>
            </p:extLst>
          </p:nvPr>
        </p:nvGraphicFramePr>
        <p:xfrm>
          <a:off x="326544" y="1638120"/>
          <a:ext cx="675172" cy="610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15" name="Equation" r:id="rId76" imgW="22250400" imgH="20116800" progId="Equation.DSMT4">
                  <p:embed/>
                </p:oleObj>
              </mc:Choice>
              <mc:Fallback>
                <p:oleObj name="Equation" r:id="rId76" imgW="22250400" imgH="20116800" progId="Equation.DSMT4">
                  <p:embed/>
                  <p:pic>
                    <p:nvPicPr>
                      <p:cNvPr id="0" name="Picture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7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544" y="1638120"/>
                        <a:ext cx="675172" cy="61070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2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564483933"/>
              </p:ext>
            </p:extLst>
          </p:nvPr>
        </p:nvGraphicFramePr>
        <p:xfrm>
          <a:off x="2743675" y="1671997"/>
          <a:ext cx="2265125" cy="6101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16" name="Equation" r:id="rId78" imgW="74676000" imgH="20116800" progId="Equation.DSMT4">
                  <p:embed/>
                </p:oleObj>
              </mc:Choice>
              <mc:Fallback>
                <p:oleObj name="Equation" r:id="rId78" imgW="74676000" imgH="20116800" progId="Equation.DSMT4">
                  <p:embed/>
                  <p:pic>
                    <p:nvPicPr>
                      <p:cNvPr id="0" name="Picture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675" y="1671997"/>
                        <a:ext cx="2265125" cy="61019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3"/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3934294165"/>
              </p:ext>
            </p:extLst>
          </p:nvPr>
        </p:nvGraphicFramePr>
        <p:xfrm>
          <a:off x="5027840" y="1582209"/>
          <a:ext cx="2985542" cy="6960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17" name="Equation" r:id="rId80" imgW="4902120" imgH="1015920" progId="Equation.DSMT4">
                  <p:embed/>
                </p:oleObj>
              </mc:Choice>
              <mc:Fallback>
                <p:oleObj name="Equation" r:id="rId80" imgW="4902120" imgH="1015920" progId="Equation.DSMT4">
                  <p:embed/>
                  <p:pic>
                    <p:nvPicPr>
                      <p:cNvPr id="0" name="Picture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7840" y="1582209"/>
                        <a:ext cx="2985542" cy="69604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4"/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4022762195"/>
              </p:ext>
            </p:extLst>
          </p:nvPr>
        </p:nvGraphicFramePr>
        <p:xfrm>
          <a:off x="517721" y="2649387"/>
          <a:ext cx="2836705" cy="6067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18" name="Equation" r:id="rId82" imgW="94183200" imgH="20116800" progId="Equation.DSMT4">
                  <p:embed/>
                </p:oleObj>
              </mc:Choice>
              <mc:Fallback>
                <p:oleObj name="Equation" r:id="rId82" imgW="94183200" imgH="20116800" progId="Equation.DSMT4">
                  <p:embed/>
                  <p:pic>
                    <p:nvPicPr>
                      <p:cNvPr id="0" name="Picture 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721" y="2649387"/>
                        <a:ext cx="2836705" cy="60678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5"/>
          <p:cNvGraphicFramePr>
            <a:graphicFrameLocks noChangeAspect="1"/>
          </p:cNvGraphicFramePr>
          <p:nvPr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3658665563"/>
              </p:ext>
            </p:extLst>
          </p:nvPr>
        </p:nvGraphicFramePr>
        <p:xfrm>
          <a:off x="3363554" y="2919793"/>
          <a:ext cx="219710" cy="12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19" name="Equation" r:id="rId84" imgW="278765" imgH="167005" progId="Equation.3">
                  <p:embed/>
                </p:oleObj>
              </mc:Choice>
              <mc:Fallback>
                <p:oleObj name="Equation" r:id="rId84" imgW="278765" imgH="167005" progId="Equation.3">
                  <p:embed/>
                  <p:pic>
                    <p:nvPicPr>
                      <p:cNvPr id="0" name="Picture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3554" y="2919793"/>
                        <a:ext cx="219710" cy="127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6"/>
          <p:cNvGraphicFramePr>
            <a:graphicFrameLocks noChangeAspect="1"/>
          </p:cNvGraphicFramePr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2999801933"/>
              </p:ext>
            </p:extLst>
          </p:nvPr>
        </p:nvGraphicFramePr>
        <p:xfrm>
          <a:off x="4709414" y="2544157"/>
          <a:ext cx="965457" cy="2243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20" name="Equation" r:id="rId86" imgW="1661795" imgH="390525" progId="Equation.3">
                  <p:embed/>
                </p:oleObj>
              </mc:Choice>
              <mc:Fallback>
                <p:oleObj name="Equation" r:id="rId86" imgW="1661795" imgH="390525" progId="Equation.3">
                  <p:embed/>
                  <p:pic>
                    <p:nvPicPr>
                      <p:cNvPr id="0" name="Picture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7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9414" y="2544157"/>
                        <a:ext cx="965457" cy="22432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7"/>
          <p:cNvGraphicFramePr>
            <a:graphicFrameLocks noChangeAspect="1"/>
          </p:cNvGraphicFramePr>
          <p:nvPr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1550417626"/>
              </p:ext>
            </p:extLst>
          </p:nvPr>
        </p:nvGraphicFramePr>
        <p:xfrm>
          <a:off x="4699641" y="3071956"/>
          <a:ext cx="739238" cy="305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21" name="Equation" r:id="rId88" imgW="501650" imgH="212090" progId="Equation.DSMT4">
                  <p:embed/>
                </p:oleObj>
              </mc:Choice>
              <mc:Fallback>
                <p:oleObj name="Equation" r:id="rId88" imgW="501650" imgH="212090" progId="Equation.DSMT4">
                  <p:embed/>
                  <p:pic>
                    <p:nvPicPr>
                      <p:cNvPr id="0" name="Picture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9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9641" y="3071956"/>
                        <a:ext cx="739238" cy="30538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8"/>
          <p:cNvGraphicFramePr>
            <a:graphicFrameLocks noChangeAspect="1"/>
          </p:cNvGraphicFramePr>
          <p:nvPr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1590821087"/>
              </p:ext>
            </p:extLst>
          </p:nvPr>
        </p:nvGraphicFramePr>
        <p:xfrm>
          <a:off x="4400884" y="3560950"/>
          <a:ext cx="1336752" cy="277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22" name="Equation" r:id="rId90" imgW="2286000" imgH="479425" progId="Equation.3">
                  <p:embed/>
                </p:oleObj>
              </mc:Choice>
              <mc:Fallback>
                <p:oleObj name="Equation" r:id="rId90" imgW="2286000" imgH="479425" progId="Equation.3">
                  <p:embed/>
                  <p:pic>
                    <p:nvPicPr>
                      <p:cNvPr id="0" name="Picture 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0884" y="3560950"/>
                        <a:ext cx="1336752" cy="27773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1" name="Group 39"/>
          <p:cNvGrpSpPr/>
          <p:nvPr/>
        </p:nvGrpSpPr>
        <p:grpSpPr bwMode="auto">
          <a:xfrm>
            <a:off x="7474107" y="2585005"/>
            <a:ext cx="660400" cy="368300"/>
            <a:chOff x="4775" y="1473"/>
            <a:chExt cx="416" cy="232"/>
          </a:xfrm>
        </p:grpSpPr>
        <p:sp>
          <p:nvSpPr>
            <p:cNvPr id="42" name="Oval 40"/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4775" y="1660"/>
              <a:ext cx="45" cy="4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Oval 41"/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5146" y="1473"/>
              <a:ext cx="45" cy="4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4" name="Group 42"/>
          <p:cNvGrpSpPr/>
          <p:nvPr/>
        </p:nvGrpSpPr>
        <p:grpSpPr bwMode="auto">
          <a:xfrm>
            <a:off x="6515256" y="3250169"/>
            <a:ext cx="1008063" cy="633413"/>
            <a:chOff x="4184" y="1872"/>
            <a:chExt cx="635" cy="399"/>
          </a:xfrm>
        </p:grpSpPr>
        <p:grpSp>
          <p:nvGrpSpPr>
            <p:cNvPr id="45" name="Group 43"/>
            <p:cNvGrpSpPr/>
            <p:nvPr/>
          </p:nvGrpSpPr>
          <p:grpSpPr bwMode="auto">
            <a:xfrm>
              <a:off x="4184" y="1872"/>
              <a:ext cx="635" cy="384"/>
              <a:chOff x="3944" y="912"/>
              <a:chExt cx="635" cy="384"/>
            </a:xfrm>
          </p:grpSpPr>
          <p:sp>
            <p:nvSpPr>
              <p:cNvPr id="46" name="Line 44"/>
              <p:cNvSpPr>
                <a:spLocks noChangeShapeType="1"/>
              </p:cNvSpPr>
              <p:nvPr>
                <p:custDataLst>
                  <p:tags r:id="rId37"/>
                </p:custDataLst>
              </p:nvPr>
            </p:nvSpPr>
            <p:spPr bwMode="auto">
              <a:xfrm flipV="1">
                <a:off x="4176" y="1104"/>
                <a:ext cx="384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Line 45"/>
              <p:cNvSpPr>
                <a:spLocks noChangeShapeType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4176" y="912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Oval 46"/>
              <p:cNvSpPr>
                <a:spLocks noChangeArrowheads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4534" y="1079"/>
                <a:ext cx="45" cy="4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 sz="2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49" name="Object 47"/>
              <p:cNvGraphicFramePr>
                <a:graphicFrameLocks noChangeAspect="1"/>
              </p:cNvGraphicFramePr>
              <p:nvPr>
                <p:custDataLst>
                  <p:tags r:id="rId40"/>
                </p:custDataLst>
              </p:nvPr>
            </p:nvGraphicFramePr>
            <p:xfrm>
              <a:off x="3944" y="928"/>
              <a:ext cx="272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123" name="Equation" r:id="rId92" imgW="10363200" imgH="5486400" progId="Equation.DSMT4">
                      <p:embed/>
                    </p:oleObj>
                  </mc:Choice>
                  <mc:Fallback>
                    <p:oleObj name="Equation" r:id="rId92" imgW="10363200" imgH="5486400" progId="Equation.DSMT4">
                      <p:embed/>
                      <p:pic>
                        <p:nvPicPr>
                          <p:cNvPr id="0" name="Picture 8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44" y="928"/>
                            <a:ext cx="272" cy="14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50" name="Oval 48"/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4397" y="2226"/>
              <a:ext cx="45" cy="4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51" name="Object 49"/>
          <p:cNvGraphicFramePr>
            <a:graphicFrameLocks noChangeAspect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947060795"/>
              </p:ext>
            </p:extLst>
          </p:nvPr>
        </p:nvGraphicFramePr>
        <p:xfrm>
          <a:off x="3768527" y="2396807"/>
          <a:ext cx="795573" cy="4524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24" name="Equation" r:id="rId94" imgW="35356800" imgH="20116800" progId="Equation.DSMT4">
                  <p:embed/>
                </p:oleObj>
              </mc:Choice>
              <mc:Fallback>
                <p:oleObj name="Equation" r:id="rId94" imgW="35356800" imgH="20116800" progId="Equation.DSMT4">
                  <p:embed/>
                  <p:pic>
                    <p:nvPicPr>
                      <p:cNvPr id="0" name="Picture 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5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8527" y="2396807"/>
                        <a:ext cx="795573" cy="45240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Oval 50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7459820" y="3207305"/>
            <a:ext cx="71437" cy="714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AutoShape 58"/>
          <p:cNvSpPr/>
          <p:nvPr>
            <p:custDataLst>
              <p:tags r:id="rId22"/>
            </p:custDataLst>
          </p:nvPr>
        </p:nvSpPr>
        <p:spPr bwMode="auto">
          <a:xfrm>
            <a:off x="3615013" y="2662301"/>
            <a:ext cx="128671" cy="617494"/>
          </a:xfrm>
          <a:prstGeom prst="leftBrace">
            <a:avLst>
              <a:gd name="adj1" fmla="val 65574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4" name="Object 59"/>
          <p:cNvGraphicFramePr>
            <a:graphicFrameLocks noChangeAspect="1"/>
          </p:cNvGraphicFramePr>
          <p:nvPr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1284705097"/>
              </p:ext>
            </p:extLst>
          </p:nvPr>
        </p:nvGraphicFramePr>
        <p:xfrm>
          <a:off x="3781784" y="2927519"/>
          <a:ext cx="496950" cy="617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25" name="Equation" r:id="rId96" imgW="368300" imgH="457200" progId="Equation.DSMT4">
                  <p:embed/>
                </p:oleObj>
              </mc:Choice>
              <mc:Fallback>
                <p:oleObj name="Equation" r:id="rId96" imgW="368300" imgH="457200" progId="Equation.DSMT4">
                  <p:embed/>
                  <p:pic>
                    <p:nvPicPr>
                      <p:cNvPr id="0" name="Picture 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7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1784" y="2927519"/>
                        <a:ext cx="496950" cy="61749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矩形 56"/>
          <p:cNvSpPr/>
          <p:nvPr>
            <p:custDataLst>
              <p:tags r:id="rId24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>
                <p:custDataLst>
                  <p:tags r:id="rId25"/>
                </p:custDataLst>
              </p:nvPr>
            </p:nvSpPr>
            <p:spPr>
              <a:xfrm>
                <a:off x="2361565" y="48895"/>
                <a:ext cx="3519170" cy="317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/>
              <a:lstStyle/>
              <a:p>
                <a:pPr algn="ctr">
                  <a:defRPr/>
                </a:pPr>
                <a:r>
                  <a:rPr lang="en-US" sz="15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10.3.1</a:t>
                </a:r>
                <a:r>
                  <a:rPr sz="15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周期为</a:t>
                </a:r>
                <a:r>
                  <a:rPr lang="en-US" sz="15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14:m>
                  <m:oMath xmlns:m="http://schemas.openxmlformats.org/officeDocument/2006/math">
                    <m:r>
                      <a:rPr lang="en-US" sz="1500" i="1" dirty="0">
                        <a:solidFill>
                          <a:schemeClr val="bg1"/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𝜋</m:t>
                    </m:r>
                  </m:oMath>
                </a14:m>
                <a:r>
                  <a:rPr lang="zh-CN" altLang="en-US" sz="1500" dirty="0">
                    <a:solidFill>
                      <a:schemeClr val="bg1"/>
                    </a:solidFill>
                    <a:latin typeface="Cambria Math" panose="02040503050406030204" charset="0"/>
                    <a:ea typeface="微软雅黑" panose="020B0503020204020204" pitchFamily="34" charset="-122"/>
                    <a:cs typeface="Cambria Math" panose="02040503050406030204" charset="0"/>
                  </a:rPr>
                  <a:t>的函数展开</a:t>
                </a:r>
                <a:r>
                  <a:rPr sz="15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傅里叶级数</a:t>
                </a:r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8"/>
                </p:custDataLst>
              </p:nvPr>
            </p:nvSpPr>
            <p:spPr>
              <a:xfrm>
                <a:off x="2361565" y="48895"/>
                <a:ext cx="3519170" cy="317500"/>
              </a:xfrm>
              <a:prstGeom prst="rect">
                <a:avLst/>
              </a:prstGeom>
              <a:blipFill rotWithShape="1">
                <a:blip r:embed="rId9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/>
          <p:cNvSpPr/>
          <p:nvPr>
            <p:custDataLst>
              <p:tags r:id="rId26"/>
            </p:custDataLst>
          </p:nvPr>
        </p:nvSpPr>
        <p:spPr>
          <a:xfrm>
            <a:off x="5924550" y="47625"/>
            <a:ext cx="3203575" cy="317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10.3.1</a:t>
            </a:r>
            <a:r>
              <a:rPr 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一般周期</a:t>
            </a:r>
            <a:r>
              <a:rPr lang="zh-CN" altLang="en-US" sz="1500" dirty="0">
                <a:solidFill>
                  <a:schemeClr val="bg1"/>
                </a:solidFill>
                <a:latin typeface="Cambria Math" panose="02040503050406030204" charset="0"/>
                <a:ea typeface="微软雅黑" panose="020B0503020204020204" pitchFamily="34" charset="-122"/>
                <a:cs typeface="Cambria Math" panose="02040503050406030204" charset="0"/>
              </a:rPr>
              <a:t>函数的</a:t>
            </a:r>
            <a:r>
              <a:rPr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傅里叶级数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矩形 126"/>
              <p:cNvSpPr/>
              <p:nvPr>
                <p:custDataLst>
                  <p:tags r:id="rId27"/>
                </p:custDataLst>
              </p:nvPr>
            </p:nvSpPr>
            <p:spPr>
              <a:xfrm>
                <a:off x="13335" y="66040"/>
                <a:ext cx="4281170" cy="290830"/>
              </a:xfrm>
              <a:prstGeom prst="rect">
                <a:avLst/>
              </a:prstGeom>
              <a:solidFill>
                <a:srgbClr val="C00000"/>
              </a:solidFill>
              <a:ln w="19050">
                <a:solidFill>
                  <a:srgbClr val="FFFF00"/>
                </a:solidFill>
              </a:ln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pPr eaLnBrk="1" hangingPunct="1">
                  <a:spcBef>
                    <a:spcPct val="50000"/>
                  </a:spcBef>
                </a:pPr>
                <a:r>
                  <a:rPr sz="15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三.定义在[0,</a:t>
                </a:r>
                <a14:m>
                  <m:oMath xmlns:m="http://schemas.openxmlformats.org/officeDocument/2006/math">
                    <m:r>
                      <a:rPr lang="en-US" sz="1500" b="1" i="1" dirty="0">
                        <a:solidFill>
                          <a:schemeClr val="bg1"/>
                        </a:solidFill>
                        <a:latin typeface="Cambria Math" panose="02040503050406030204" charset="0"/>
                        <a:ea typeface="黑体" panose="02010609060101010101" pitchFamily="49" charset="-122"/>
                        <a:cs typeface="Cambria Math" panose="02040503050406030204" charset="0"/>
                      </a:rPr>
                      <m:t>𝝅</m:t>
                    </m:r>
                  </m:oMath>
                </a14:m>
                <a:r>
                  <a:rPr sz="15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]上的函数的正弦级数和余弦级数</a:t>
                </a:r>
                <a:endParaRPr lang="zh-CN" altLang="en-US" sz="15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endParaRPr>
              </a:p>
            </p:txBody>
          </p:sp>
        </mc:Choice>
        <mc:Fallback xmlns="">
          <p:sp>
            <p:nvSpPr>
              <p:cNvPr id="127" name="矩形 126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0"/>
                </p:custDataLst>
              </p:nvPr>
            </p:nvSpPr>
            <p:spPr>
              <a:xfrm>
                <a:off x="13335" y="66040"/>
                <a:ext cx="4281170" cy="290830"/>
              </a:xfrm>
              <a:prstGeom prst="rect">
                <a:avLst/>
              </a:prstGeom>
              <a:blipFill rotWithShape="1">
                <a:blip r:embed="rId101"/>
                <a:stretch>
                  <a:fillRect l="-2596" t="-38210" r="-2596" b="-38210"/>
                </a:stretch>
              </a:blipFill>
              <a:ln w="19050">
                <a:solidFill>
                  <a:srgbClr val="FFFF00"/>
                </a:solidFill>
              </a:ln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14"/>
          <p:cNvSpPr txBox="1"/>
          <p:nvPr>
            <p:custDataLst>
              <p:tags r:id="rId28"/>
            </p:custDataLst>
          </p:nvPr>
        </p:nvSpPr>
        <p:spPr>
          <a:xfrm>
            <a:off x="4323080" y="56515"/>
            <a:ext cx="4022725" cy="321945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zh-CN" sz="15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2.</a:t>
            </a:r>
            <a:r>
              <a:rPr lang="zh-CN" altLang="en-US" sz="15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在</a:t>
            </a:r>
            <a:r>
              <a:rPr lang="en-US" altLang="zh-CN" sz="15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[0,</a:t>
            </a:r>
            <a:r>
              <a:rPr lang="en-US" altLang="zh-CN" sz="15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Symbol" panose="05050102010706020507" pitchFamily="18" charset="2"/>
              </a:rPr>
              <a:t>]</a:t>
            </a:r>
            <a:r>
              <a:rPr lang="zh-CN" altLang="en-US" sz="15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Symbol" panose="05050102010706020507" pitchFamily="18" charset="2"/>
              </a:rPr>
              <a:t>上的函数展成正弦级数与余弦级数</a:t>
            </a:r>
            <a:endParaRPr lang="zh-CN" altLang="en-US" sz="15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1" name="Object 6">
            <a:extLst>
              <a:ext uri="{FF2B5EF4-FFF2-40B4-BE49-F238E27FC236}">
                <a16:creationId xmlns:a16="http://schemas.microsoft.com/office/drawing/2014/main" id="{B0F61712-A1AC-4BD9-8B4E-BE18DD88686A}"/>
              </a:ext>
            </a:extLst>
          </p:cNvPr>
          <p:cNvGraphicFramePr>
            <a:graphicFrameLocks noChangeAspect="1"/>
          </p:cNvGraphicFramePr>
          <p:nvPr>
            <p:custDataLst>
              <p:tags r:id="rId29"/>
            </p:custDataLst>
            <p:extLst>
              <p:ext uri="{D42A27DB-BD31-4B8C-83A1-F6EECF244321}">
                <p14:modId xmlns:p14="http://schemas.microsoft.com/office/powerpoint/2010/main" val="3545262399"/>
              </p:ext>
            </p:extLst>
          </p:nvPr>
        </p:nvGraphicFramePr>
        <p:xfrm>
          <a:off x="533438" y="4314420"/>
          <a:ext cx="1054100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26" name="Equation" r:id="rId102" imgW="36271200" imgH="24384000" progId="Equation.DSMT4">
                  <p:embed/>
                </p:oleObj>
              </mc:Choice>
              <mc:Fallback>
                <p:oleObj name="Equation" r:id="rId102" imgW="36271200" imgH="24384000" progId="Equation.DSMT4">
                  <p:embed/>
                  <p:pic>
                    <p:nvPicPr>
                      <p:cNvPr id="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38" y="4314420"/>
                        <a:ext cx="1054100" cy="7096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7">
            <a:extLst>
              <a:ext uri="{FF2B5EF4-FFF2-40B4-BE49-F238E27FC236}">
                <a16:creationId xmlns:a16="http://schemas.microsoft.com/office/drawing/2014/main" id="{AA473BC1-8CFE-4BBC-83D5-482FC83312ED}"/>
              </a:ext>
            </a:extLst>
          </p:cNvPr>
          <p:cNvGraphicFramePr>
            <a:graphicFrameLocks noChangeAspect="1"/>
          </p:cNvGraphicFramePr>
          <p:nvPr>
            <p:custDataLst>
              <p:tags r:id="rId30"/>
            </p:custDataLst>
            <p:extLst>
              <p:ext uri="{D42A27DB-BD31-4B8C-83A1-F6EECF244321}">
                <p14:modId xmlns:p14="http://schemas.microsoft.com/office/powerpoint/2010/main" val="2235722822"/>
              </p:ext>
            </p:extLst>
          </p:nvPr>
        </p:nvGraphicFramePr>
        <p:xfrm>
          <a:off x="1588232" y="4513962"/>
          <a:ext cx="1416050" cy="337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27" name="Equation" r:id="rId104" imgW="39624000" imgH="9448800" progId="Equation.DSMT4">
                  <p:embed/>
                </p:oleObj>
              </mc:Choice>
              <mc:Fallback>
                <p:oleObj name="Equation" r:id="rId104" imgW="39624000" imgH="9448800" progId="Equation.DSMT4">
                  <p:embed/>
                  <p:pic>
                    <p:nvPicPr>
                      <p:cNvPr id="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232" y="4513962"/>
                        <a:ext cx="1416050" cy="3378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8">
            <a:extLst>
              <a:ext uri="{FF2B5EF4-FFF2-40B4-BE49-F238E27FC236}">
                <a16:creationId xmlns:a16="http://schemas.microsoft.com/office/drawing/2014/main" id="{FF94217D-E588-4ED5-BBF1-0998F59202CF}"/>
              </a:ext>
            </a:extLst>
          </p:cNvPr>
          <p:cNvGraphicFramePr>
            <a:graphicFrameLocks noChangeAspect="1"/>
          </p:cNvGraphicFramePr>
          <p:nvPr>
            <p:custDataLst>
              <p:tags r:id="rId31"/>
            </p:custDataLst>
            <p:extLst>
              <p:ext uri="{D42A27DB-BD31-4B8C-83A1-F6EECF244321}">
                <p14:modId xmlns:p14="http://schemas.microsoft.com/office/powerpoint/2010/main" val="1925278491"/>
              </p:ext>
            </p:extLst>
          </p:nvPr>
        </p:nvGraphicFramePr>
        <p:xfrm>
          <a:off x="3036527" y="4307769"/>
          <a:ext cx="1188720" cy="709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28" name="Equation" r:id="rId106" imgW="33223200" imgH="19812000" progId="Equation.DSMT4">
                  <p:embed/>
                </p:oleObj>
              </mc:Choice>
              <mc:Fallback>
                <p:oleObj name="Equation" r:id="rId106" imgW="33223200" imgH="19812000" progId="Equation.DSMT4">
                  <p:embed/>
                  <p:pic>
                    <p:nvPicPr>
                      <p:cNvPr id="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6527" y="4307769"/>
                        <a:ext cx="1188720" cy="7092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9">
            <a:extLst>
              <a:ext uri="{FF2B5EF4-FFF2-40B4-BE49-F238E27FC236}">
                <a16:creationId xmlns:a16="http://schemas.microsoft.com/office/drawing/2014/main" id="{13C8A36F-A247-49DF-AEE6-BD5AA7EDE32D}"/>
              </a:ext>
            </a:extLst>
          </p:cNvPr>
          <p:cNvGraphicFramePr>
            <a:graphicFrameLocks noChangeAspect="1"/>
          </p:cNvGraphicFramePr>
          <p:nvPr>
            <p:custDataLst>
              <p:tags r:id="rId32"/>
            </p:custDataLst>
            <p:extLst>
              <p:ext uri="{D42A27DB-BD31-4B8C-83A1-F6EECF244321}">
                <p14:modId xmlns:p14="http://schemas.microsoft.com/office/powerpoint/2010/main" val="4199164714"/>
              </p:ext>
            </p:extLst>
          </p:nvPr>
        </p:nvGraphicFramePr>
        <p:xfrm>
          <a:off x="4259775" y="4372928"/>
          <a:ext cx="1398270" cy="62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29" name="Equation" r:id="rId108" imgW="44805600" imgH="20116800" progId="Equation.DSMT4">
                  <p:embed/>
                </p:oleObj>
              </mc:Choice>
              <mc:Fallback>
                <p:oleObj name="Equation" r:id="rId108" imgW="44805600" imgH="20116800" progId="Equation.DSMT4">
                  <p:embed/>
                  <p:pic>
                    <p:nvPicPr>
                      <p:cNvPr id="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9775" y="4372928"/>
                        <a:ext cx="1398270" cy="6281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10">
            <a:extLst>
              <a:ext uri="{FF2B5EF4-FFF2-40B4-BE49-F238E27FC236}">
                <a16:creationId xmlns:a16="http://schemas.microsoft.com/office/drawing/2014/main" id="{EADFEBC0-5560-4837-9678-C8815623CEE9}"/>
              </a:ext>
            </a:extLst>
          </p:cNvPr>
          <p:cNvGraphicFramePr>
            <a:graphicFrameLocks noChangeAspect="1"/>
          </p:cNvGraphicFramePr>
          <p:nvPr>
            <p:custDataLst>
              <p:tags r:id="rId33"/>
            </p:custDataLst>
            <p:extLst>
              <p:ext uri="{D42A27DB-BD31-4B8C-83A1-F6EECF244321}">
                <p14:modId xmlns:p14="http://schemas.microsoft.com/office/powerpoint/2010/main" val="1314320418"/>
              </p:ext>
            </p:extLst>
          </p:nvPr>
        </p:nvGraphicFramePr>
        <p:xfrm>
          <a:off x="5697494" y="4293627"/>
          <a:ext cx="1775302" cy="79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30" name="Equation" r:id="rId110" imgW="54254400" imgH="24384000" progId="Equation.DSMT4">
                  <p:embed/>
                </p:oleObj>
              </mc:Choice>
              <mc:Fallback>
                <p:oleObj name="Equation" r:id="rId110" imgW="54254400" imgH="24384000" progId="Equation.DSMT4">
                  <p:embed/>
                  <p:pic>
                    <p:nvPicPr>
                      <p:cNvPr id="1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7494" y="4293627"/>
                        <a:ext cx="1775302" cy="79807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11">
            <a:extLst>
              <a:ext uri="{FF2B5EF4-FFF2-40B4-BE49-F238E27FC236}">
                <a16:creationId xmlns:a16="http://schemas.microsoft.com/office/drawing/2014/main" id="{806D3684-A99F-496A-B4C9-9DC1FC3B75D3}"/>
              </a:ext>
            </a:extLst>
          </p:cNvPr>
          <p:cNvGraphicFramePr>
            <a:graphicFrameLocks noChangeAspect="1"/>
          </p:cNvGraphicFramePr>
          <p:nvPr>
            <p:custDataLst>
              <p:tags r:id="rId34"/>
            </p:custDataLst>
            <p:extLst>
              <p:ext uri="{D42A27DB-BD31-4B8C-83A1-F6EECF244321}">
                <p14:modId xmlns:p14="http://schemas.microsoft.com/office/powerpoint/2010/main" val="446760032"/>
              </p:ext>
            </p:extLst>
          </p:nvPr>
        </p:nvGraphicFramePr>
        <p:xfrm>
          <a:off x="7554413" y="4496380"/>
          <a:ext cx="1341120" cy="338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31" name="Equation" r:id="rId112" imgW="37490400" imgH="9448800" progId="Equation.DSMT4">
                  <p:embed/>
                </p:oleObj>
              </mc:Choice>
              <mc:Fallback>
                <p:oleObj name="Equation" r:id="rId112" imgW="37490400" imgH="9448800" progId="Equation.DSMT4">
                  <p:embed/>
                  <p:pic>
                    <p:nvPicPr>
                      <p:cNvPr id="11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3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4413" y="4496380"/>
                        <a:ext cx="1341120" cy="33845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Text Box 56">
            <a:extLst>
              <a:ext uri="{FF2B5EF4-FFF2-40B4-BE49-F238E27FC236}">
                <a16:creationId xmlns:a16="http://schemas.microsoft.com/office/drawing/2014/main" id="{92502DD6-06DA-4EEA-BFFA-D40BAA67C968}"/>
              </a:ext>
            </a:extLst>
          </p:cNvPr>
          <p:cNvSpPr txBox="1"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113189" y="3721126"/>
            <a:ext cx="11734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因此得 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95E94479-0778-4824-BEA5-EB9B3227EFE5}"/>
              </a:ext>
            </a:extLst>
          </p:cNvPr>
          <p:cNvSpPr/>
          <p:nvPr/>
        </p:nvSpPr>
        <p:spPr>
          <a:xfrm>
            <a:off x="-7900" y="5239980"/>
            <a:ext cx="9144000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</a:t>
            </a:r>
            <a:r>
              <a:rPr lang="zh-CN" altLang="en-US" sz="2400" dirty="0">
                <a:solidFill>
                  <a:srgbClr val="FF0000"/>
                </a:solidFill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注意：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在端点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0,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级数的和为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与给定函数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+ 1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的值不同 ，所以变成了开区间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30" grpId="0" autoUpdateAnimBg="0"/>
      <p:bldP spid="31" grpId="0" autoUpdateAnimBg="0"/>
      <p:bldP spid="52" grpId="0" bldLvl="0" animBg="1"/>
      <p:bldP spid="53" grpId="0" bldLvl="0" animBg="1"/>
      <p:bldP spid="69" grpId="0" build="p" autoUpdateAnimBg="0"/>
      <p:bldP spid="7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: 圆角 37"/>
          <p:cNvSpPr/>
          <p:nvPr>
            <p:custDataLst>
              <p:tags r:id="rId2"/>
            </p:custDataLst>
          </p:nvPr>
        </p:nvSpPr>
        <p:spPr>
          <a:xfrm>
            <a:off x="-12700" y="438150"/>
            <a:ext cx="9140825" cy="52768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灯片编号占位符 1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24</a:t>
            </a:fld>
            <a:endParaRPr lang="en-US" altLang="zh-CN" dirty="0"/>
          </a:p>
        </p:txBody>
      </p:sp>
      <p:sp>
        <p:nvSpPr>
          <p:cNvPr id="17" name="椭圆 16"/>
          <p:cNvSpPr/>
          <p:nvPr>
            <p:custDataLst>
              <p:tags r:id="rId4"/>
            </p:custDataLst>
          </p:nvPr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" name="Rectangle 24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525620" y="507605"/>
            <a:ext cx="2209800" cy="533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5. 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将函数</a:t>
            </a:r>
          </a:p>
        </p:txBody>
      </p:sp>
      <p:graphicFrame>
        <p:nvGraphicFramePr>
          <p:cNvPr id="27" name="Object 25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2154395" y="580867"/>
          <a:ext cx="2701925" cy="30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03" name="Equation" r:id="rId58" imgW="83210400" imgH="9448800" progId="Equation.DSMT4">
                  <p:embed/>
                </p:oleObj>
              </mc:Choice>
              <mc:Fallback>
                <p:oleObj name="Equation" r:id="rId58" imgW="83210400" imgH="9448800" progId="Equation.DSMT4">
                  <p:embed/>
                  <p:pic>
                    <p:nvPicPr>
                      <p:cNvPr id="2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4395" y="580867"/>
                        <a:ext cx="2701925" cy="3069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 Box 26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767420" y="496888"/>
            <a:ext cx="2743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分别展成正弦级</a:t>
            </a:r>
          </a:p>
        </p:txBody>
      </p:sp>
      <p:sp>
        <p:nvSpPr>
          <p:cNvPr id="29" name="Text Box 27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898640" y="494381"/>
            <a:ext cx="222948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数与</a:t>
            </a:r>
            <a:r>
              <a:rPr lang="zh-CN" altLang="en-US" sz="24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余弦级数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endParaRPr lang="en-US" altLang="zh-CN" sz="24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矩形 56"/>
          <p:cNvSpPr/>
          <p:nvPr>
            <p:custDataLst>
              <p:tags r:id="rId9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>
                <p:custDataLst>
                  <p:tags r:id="rId10"/>
                </p:custDataLst>
              </p:nvPr>
            </p:nvSpPr>
            <p:spPr>
              <a:xfrm>
                <a:off x="2361565" y="48895"/>
                <a:ext cx="3519170" cy="317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/>
              <a:lstStyle/>
              <a:p>
                <a:pPr algn="ctr">
                  <a:defRPr/>
                </a:pPr>
                <a:r>
                  <a:rPr lang="en-US" sz="15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10.3.1</a:t>
                </a:r>
                <a:r>
                  <a:rPr sz="15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周期为</a:t>
                </a:r>
                <a:r>
                  <a:rPr lang="en-US" sz="15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14:m>
                  <m:oMath xmlns:m="http://schemas.openxmlformats.org/officeDocument/2006/math">
                    <m:r>
                      <a:rPr lang="en-US" sz="1500" i="1" dirty="0">
                        <a:solidFill>
                          <a:schemeClr val="bg1"/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𝜋</m:t>
                    </m:r>
                  </m:oMath>
                </a14:m>
                <a:r>
                  <a:rPr lang="zh-CN" altLang="en-US" sz="1500" dirty="0">
                    <a:solidFill>
                      <a:schemeClr val="bg1"/>
                    </a:solidFill>
                    <a:latin typeface="Cambria Math" panose="02040503050406030204" charset="0"/>
                    <a:ea typeface="微软雅黑" panose="020B0503020204020204" pitchFamily="34" charset="-122"/>
                    <a:cs typeface="Cambria Math" panose="02040503050406030204" charset="0"/>
                  </a:rPr>
                  <a:t>的函数展开</a:t>
                </a:r>
                <a:r>
                  <a:rPr sz="15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傅里叶级数</a:t>
                </a:r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5"/>
                </p:custDataLst>
              </p:nvPr>
            </p:nvSpPr>
            <p:spPr>
              <a:xfrm>
                <a:off x="2361565" y="48895"/>
                <a:ext cx="3519170" cy="317500"/>
              </a:xfrm>
              <a:prstGeom prst="rect">
                <a:avLst/>
              </a:prstGeom>
              <a:blipFill rotWithShape="1">
                <a:blip r:embed="rId8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/>
          <p:cNvSpPr/>
          <p:nvPr>
            <p:custDataLst>
              <p:tags r:id="rId11"/>
            </p:custDataLst>
          </p:nvPr>
        </p:nvSpPr>
        <p:spPr>
          <a:xfrm>
            <a:off x="5924550" y="47625"/>
            <a:ext cx="3203575" cy="317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10.3.1</a:t>
            </a:r>
            <a:r>
              <a:rPr 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一般周期</a:t>
            </a:r>
            <a:r>
              <a:rPr lang="zh-CN" altLang="en-US" sz="1500" dirty="0">
                <a:solidFill>
                  <a:schemeClr val="bg1"/>
                </a:solidFill>
                <a:latin typeface="Cambria Math" panose="02040503050406030204" charset="0"/>
                <a:ea typeface="微软雅黑" panose="020B0503020204020204" pitchFamily="34" charset="-122"/>
                <a:cs typeface="Cambria Math" panose="02040503050406030204" charset="0"/>
              </a:rPr>
              <a:t>函数的</a:t>
            </a:r>
            <a:r>
              <a:rPr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傅里叶级数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矩形 126"/>
              <p:cNvSpPr/>
              <p:nvPr>
                <p:custDataLst>
                  <p:tags r:id="rId12"/>
                </p:custDataLst>
              </p:nvPr>
            </p:nvSpPr>
            <p:spPr>
              <a:xfrm>
                <a:off x="13335" y="66040"/>
                <a:ext cx="4281170" cy="290830"/>
              </a:xfrm>
              <a:prstGeom prst="rect">
                <a:avLst/>
              </a:prstGeom>
              <a:solidFill>
                <a:srgbClr val="C00000"/>
              </a:solidFill>
              <a:ln w="19050">
                <a:solidFill>
                  <a:srgbClr val="FFFF00"/>
                </a:solidFill>
              </a:ln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pPr eaLnBrk="1" hangingPunct="1">
                  <a:spcBef>
                    <a:spcPct val="50000"/>
                  </a:spcBef>
                </a:pPr>
                <a:r>
                  <a:rPr sz="15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三.定义在[0,</a:t>
                </a:r>
                <a14:m>
                  <m:oMath xmlns:m="http://schemas.openxmlformats.org/officeDocument/2006/math">
                    <m:r>
                      <a:rPr lang="en-US" sz="1500" b="1" i="1" dirty="0">
                        <a:solidFill>
                          <a:schemeClr val="bg1"/>
                        </a:solidFill>
                        <a:latin typeface="Cambria Math" panose="02040503050406030204" charset="0"/>
                        <a:ea typeface="黑体" panose="02010609060101010101" pitchFamily="49" charset="-122"/>
                        <a:cs typeface="Cambria Math" panose="02040503050406030204" charset="0"/>
                      </a:rPr>
                      <m:t>𝝅</m:t>
                    </m:r>
                  </m:oMath>
                </a14:m>
                <a:r>
                  <a:rPr sz="15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]上的函数的正弦级数和余弦级数</a:t>
                </a:r>
                <a:endParaRPr lang="zh-CN" altLang="en-US" sz="15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endParaRPr>
              </a:p>
            </p:txBody>
          </p:sp>
        </mc:Choice>
        <mc:Fallback xmlns="">
          <p:sp>
            <p:nvSpPr>
              <p:cNvPr id="127" name="矩形 126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9"/>
                </p:custDataLst>
              </p:nvPr>
            </p:nvSpPr>
            <p:spPr>
              <a:xfrm>
                <a:off x="13335" y="66040"/>
                <a:ext cx="4281170" cy="290830"/>
              </a:xfrm>
              <a:prstGeom prst="rect">
                <a:avLst/>
              </a:prstGeom>
              <a:blipFill rotWithShape="1">
                <a:blip r:embed="rId90"/>
                <a:stretch>
                  <a:fillRect l="-2596" t="-38210" r="-2596" b="-38210"/>
                </a:stretch>
              </a:blipFill>
              <a:ln w="19050">
                <a:solidFill>
                  <a:srgbClr val="FFFF00"/>
                </a:solidFill>
              </a:ln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14"/>
          <p:cNvSpPr txBox="1"/>
          <p:nvPr>
            <p:custDataLst>
              <p:tags r:id="rId13"/>
            </p:custDataLst>
          </p:nvPr>
        </p:nvSpPr>
        <p:spPr>
          <a:xfrm>
            <a:off x="4323080" y="56515"/>
            <a:ext cx="4022725" cy="321945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zh-CN" sz="15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2.</a:t>
            </a:r>
            <a:r>
              <a:rPr lang="zh-CN" altLang="en-US" sz="15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在</a:t>
            </a:r>
            <a:r>
              <a:rPr lang="en-US" altLang="zh-CN" sz="15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[0,</a:t>
            </a:r>
            <a:r>
              <a:rPr lang="en-US" altLang="zh-CN" sz="15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Symbol" panose="05050102010706020507" pitchFamily="18" charset="2"/>
              </a:rPr>
              <a:t>]</a:t>
            </a:r>
            <a:r>
              <a:rPr lang="zh-CN" altLang="en-US" sz="15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Symbol" panose="05050102010706020507" pitchFamily="18" charset="2"/>
              </a:rPr>
              <a:t>上的函数展成正弦级数与余弦级数</a:t>
            </a:r>
            <a:endParaRPr lang="zh-CN" altLang="en-US" sz="15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95E94479-0778-4824-BEA5-EB9B3227EFE5}"/>
              </a:ext>
            </a:extLst>
          </p:cNvPr>
          <p:cNvSpPr/>
          <p:nvPr/>
        </p:nvSpPr>
        <p:spPr>
          <a:xfrm>
            <a:off x="8255" y="5409812"/>
            <a:ext cx="9144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</a:t>
            </a:r>
            <a:r>
              <a:rPr lang="zh-CN" altLang="en-US" sz="2400" dirty="0">
                <a:solidFill>
                  <a:srgbClr val="FF0000"/>
                </a:solidFill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注意：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偶延拓后成为连续函数，故级数对于区间的端点也有效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F7E8697E-74C9-41E9-8887-E68B67962C5A}"/>
              </a:ext>
            </a:extLst>
          </p:cNvPr>
          <p:cNvCxnSpPr/>
          <p:nvPr/>
        </p:nvCxnSpPr>
        <p:spPr>
          <a:xfrm>
            <a:off x="-12700" y="954756"/>
            <a:ext cx="91408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2">
            <a:extLst>
              <a:ext uri="{FF2B5EF4-FFF2-40B4-BE49-F238E27FC236}">
                <a16:creationId xmlns:a16="http://schemas.microsoft.com/office/drawing/2014/main" id="{939F1AA8-4AB9-4CFA-A23A-EF9C3838EA56}"/>
              </a:ext>
            </a:extLst>
          </p:cNvPr>
          <p:cNvSpPr txBox="1">
            <a:spLocks noChangeArrowheads="1"/>
          </p:cNvSpPr>
          <p:nvPr>
            <p:custDataLst>
              <p:tags r:id="rId14"/>
            </p:custDataLst>
          </p:nvPr>
        </p:nvSpPr>
        <p:spPr>
          <a:xfrm>
            <a:off x="695166" y="1183298"/>
            <a:ext cx="3048000" cy="48373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再求余弦级数</a:t>
            </a:r>
            <a:r>
              <a:rPr lang="en-US" altLang="zh-CN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72" name="Line 3">
            <a:extLst>
              <a:ext uri="{FF2B5EF4-FFF2-40B4-BE49-F238E27FC236}">
                <a16:creationId xmlns:a16="http://schemas.microsoft.com/office/drawing/2014/main" id="{CB7FB721-D43C-4DD6-8B71-0E8EC43EC069}"/>
              </a:ext>
            </a:extLst>
          </p:cNvPr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>
            <a:off x="6711632" y="2647504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Line 4">
            <a:extLst>
              <a:ext uri="{FF2B5EF4-FFF2-40B4-BE49-F238E27FC236}">
                <a16:creationId xmlns:a16="http://schemas.microsoft.com/office/drawing/2014/main" id="{3EF65597-EAA5-4320-8F57-E57126064E09}"/>
              </a:ext>
            </a:extLst>
          </p:cNvPr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 flipV="1">
            <a:off x="7854632" y="1885504"/>
            <a:ext cx="0" cy="996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Line 5">
            <a:extLst>
              <a:ext uri="{FF2B5EF4-FFF2-40B4-BE49-F238E27FC236}">
                <a16:creationId xmlns:a16="http://schemas.microsoft.com/office/drawing/2014/main" id="{81D3065D-94F2-4F73-BBFC-82DD7045C8F6}"/>
              </a:ext>
            </a:extLst>
          </p:cNvPr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 flipV="1">
            <a:off x="7854632" y="2037904"/>
            <a:ext cx="609600" cy="304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Line 6">
            <a:extLst>
              <a:ext uri="{FF2B5EF4-FFF2-40B4-BE49-F238E27FC236}">
                <a16:creationId xmlns:a16="http://schemas.microsoft.com/office/drawing/2014/main" id="{B99EEDB2-371A-436D-9B23-C4C3223C2AD1}"/>
              </a:ext>
            </a:extLst>
          </p:cNvPr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>
            <a:off x="8464232" y="2037904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6" name="Object 7">
            <a:extLst>
              <a:ext uri="{FF2B5EF4-FFF2-40B4-BE49-F238E27FC236}">
                <a16:creationId xmlns:a16="http://schemas.microsoft.com/office/drawing/2014/main" id="{3BCAB85D-8103-44BD-B8A0-5BE047E0EC43}"/>
              </a:ext>
            </a:extLst>
          </p:cNvPr>
          <p:cNvGraphicFramePr>
            <a:graphicFrameLocks noChangeAspect="1"/>
          </p:cNvGraphicFramePr>
          <p:nvPr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2667802052"/>
              </p:ext>
            </p:extLst>
          </p:nvPr>
        </p:nvGraphicFramePr>
        <p:xfrm>
          <a:off x="8845232" y="2647504"/>
          <a:ext cx="282893" cy="3149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04" name="公式" r:id="rId91" imgW="144780" imgH="167005" progId="Equation.3">
                  <p:embed/>
                </p:oleObj>
              </mc:Choice>
              <mc:Fallback>
                <p:oleObj name="公式" r:id="rId91" imgW="144780" imgH="167005" progId="Equation.3">
                  <p:embed/>
                  <p:pic>
                    <p:nvPicPr>
                      <p:cNvPr id="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45232" y="2647504"/>
                        <a:ext cx="282893" cy="31491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8">
            <a:extLst>
              <a:ext uri="{FF2B5EF4-FFF2-40B4-BE49-F238E27FC236}">
                <a16:creationId xmlns:a16="http://schemas.microsoft.com/office/drawing/2014/main" id="{62318D7F-D405-4D55-B0E5-1C6F3335C0A5}"/>
              </a:ext>
            </a:extLst>
          </p:cNvPr>
          <p:cNvGraphicFramePr>
            <a:graphicFrameLocks noChangeAspect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4141258990"/>
              </p:ext>
            </p:extLst>
          </p:nvPr>
        </p:nvGraphicFramePr>
        <p:xfrm>
          <a:off x="8349932" y="2653367"/>
          <a:ext cx="228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05" name="Equation" r:id="rId93" imgW="5486400" imgH="5486400" progId="Equation.DSMT4">
                  <p:embed/>
                </p:oleObj>
              </mc:Choice>
              <mc:Fallback>
                <p:oleObj name="Equation" r:id="rId93" imgW="5486400" imgH="5486400" progId="Equation.DSMT4">
                  <p:embed/>
                  <p:pic>
                    <p:nvPicPr>
                      <p:cNvPr id="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49932" y="2653367"/>
                        <a:ext cx="228600" cy="22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9">
            <a:extLst>
              <a:ext uri="{FF2B5EF4-FFF2-40B4-BE49-F238E27FC236}">
                <a16:creationId xmlns:a16="http://schemas.microsoft.com/office/drawing/2014/main" id="{79A470D1-E6FF-4B2E-9FE4-923A9621BC87}"/>
              </a:ext>
            </a:extLst>
          </p:cNvPr>
          <p:cNvGraphicFramePr>
            <a:graphicFrameLocks noChangeAspect="1"/>
          </p:cNvGraphicFramePr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581107950"/>
              </p:ext>
            </p:extLst>
          </p:nvPr>
        </p:nvGraphicFramePr>
        <p:xfrm>
          <a:off x="7675245" y="2190304"/>
          <a:ext cx="179387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06" name="公式" r:id="rId95" imgW="100330" imgH="189865" progId="Equation.3">
                  <p:embed/>
                </p:oleObj>
              </mc:Choice>
              <mc:Fallback>
                <p:oleObj name="公式" r:id="rId95" imgW="100330" imgH="189865" progId="Equation.3">
                  <p:embed/>
                  <p:pic>
                    <p:nvPicPr>
                      <p:cNvPr id="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75245" y="2190304"/>
                        <a:ext cx="179387" cy="336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Object 10">
            <a:extLst>
              <a:ext uri="{FF2B5EF4-FFF2-40B4-BE49-F238E27FC236}">
                <a16:creationId xmlns:a16="http://schemas.microsoft.com/office/drawing/2014/main" id="{1C13CE80-BF80-46AC-A65C-299D30A70347}"/>
              </a:ext>
            </a:extLst>
          </p:cNvPr>
          <p:cNvGraphicFramePr>
            <a:graphicFrameLocks noChangeAspect="1"/>
          </p:cNvGraphicFramePr>
          <p:nvPr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3530452213"/>
              </p:ext>
            </p:extLst>
          </p:nvPr>
        </p:nvGraphicFramePr>
        <p:xfrm>
          <a:off x="7852092" y="1847456"/>
          <a:ext cx="274990" cy="3215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07" name="公式" r:id="rId97" imgW="167005" imgH="189865" progId="Equation.3">
                  <p:embed/>
                </p:oleObj>
              </mc:Choice>
              <mc:Fallback>
                <p:oleObj name="公式" r:id="rId97" imgW="167005" imgH="189865" progId="Equation.3">
                  <p:embed/>
                  <p:pic>
                    <p:nvPicPr>
                      <p:cNvPr id="1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2092" y="1847456"/>
                        <a:ext cx="274990" cy="32159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ext Box 11">
            <a:extLst>
              <a:ext uri="{FF2B5EF4-FFF2-40B4-BE49-F238E27FC236}">
                <a16:creationId xmlns:a16="http://schemas.microsoft.com/office/drawing/2014/main" id="{089B0B9A-3F2F-4524-8366-7FD9A52A48FF}"/>
              </a:ext>
            </a:extLst>
          </p:cNvPr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2861945" y="1173957"/>
            <a:ext cx="762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</a:t>
            </a:r>
          </a:p>
        </p:txBody>
      </p:sp>
      <p:graphicFrame>
        <p:nvGraphicFramePr>
          <p:cNvPr id="81" name="Object 12">
            <a:extLst>
              <a:ext uri="{FF2B5EF4-FFF2-40B4-BE49-F238E27FC236}">
                <a16:creationId xmlns:a16="http://schemas.microsoft.com/office/drawing/2014/main" id="{20A94064-C754-4FA2-856D-FF14CB037A53}"/>
              </a:ext>
            </a:extLst>
          </p:cNvPr>
          <p:cNvGraphicFramePr>
            <a:graphicFrameLocks noChangeAspect="1"/>
          </p:cNvGraphicFramePr>
          <p:nvPr>
            <p:custDataLst>
              <p:tags r:id="rId24"/>
            </p:custDataLst>
            <p:extLst>
              <p:ext uri="{D42A27DB-BD31-4B8C-83A1-F6EECF244321}">
                <p14:modId xmlns:p14="http://schemas.microsoft.com/office/powerpoint/2010/main" val="3877652329"/>
              </p:ext>
            </p:extLst>
          </p:nvPr>
        </p:nvGraphicFramePr>
        <p:xfrm>
          <a:off x="3273901" y="1205706"/>
          <a:ext cx="66167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08" name="Equation" r:id="rId99" imgW="858520" imgH="479425" progId="Equation.3">
                  <p:embed/>
                </p:oleObj>
              </mc:Choice>
              <mc:Fallback>
                <p:oleObj name="Equation" r:id="rId99" imgW="858520" imgH="479425" progId="Equation.3">
                  <p:embed/>
                  <p:pic>
                    <p:nvPicPr>
                      <p:cNvPr id="1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0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3901" y="1205706"/>
                        <a:ext cx="661670" cy="365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" name="Text Box 13">
            <a:extLst>
              <a:ext uri="{FF2B5EF4-FFF2-40B4-BE49-F238E27FC236}">
                <a16:creationId xmlns:a16="http://schemas.microsoft.com/office/drawing/2014/main" id="{A11D9883-AC1D-4511-A574-9CB72E38E189}"/>
              </a:ext>
            </a:extLst>
          </p:cNvPr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5952331" y="1131088"/>
            <a:ext cx="8813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则有</a:t>
            </a:r>
          </a:p>
        </p:txBody>
      </p:sp>
      <p:grpSp>
        <p:nvGrpSpPr>
          <p:cNvPr id="83" name="Group 14">
            <a:extLst>
              <a:ext uri="{FF2B5EF4-FFF2-40B4-BE49-F238E27FC236}">
                <a16:creationId xmlns:a16="http://schemas.microsoft.com/office/drawing/2014/main" id="{51806242-66B7-43A1-915E-F5CB4130623A}"/>
              </a:ext>
            </a:extLst>
          </p:cNvPr>
          <p:cNvGrpSpPr/>
          <p:nvPr/>
        </p:nvGrpSpPr>
        <p:grpSpPr bwMode="auto">
          <a:xfrm>
            <a:off x="6932295" y="2037904"/>
            <a:ext cx="895350" cy="895350"/>
            <a:chOff x="4284" y="240"/>
            <a:chExt cx="564" cy="564"/>
          </a:xfrm>
        </p:grpSpPr>
        <p:sp>
          <p:nvSpPr>
            <p:cNvPr id="84" name="Line 15">
              <a:extLst>
                <a:ext uri="{FF2B5EF4-FFF2-40B4-BE49-F238E27FC236}">
                  <a16:creationId xmlns:a16="http://schemas.microsoft.com/office/drawing/2014/main" id="{13BF980D-25B9-485A-B0C8-EC557BF5E471}"/>
                </a:ext>
              </a:extLst>
            </p:cNvPr>
            <p:cNvSpPr>
              <a:spLocks noChangeShapeType="1"/>
            </p:cNvSpPr>
            <p:nvPr>
              <p:custDataLst>
                <p:tags r:id="rId52"/>
              </p:custDataLst>
            </p:nvPr>
          </p:nvSpPr>
          <p:spPr bwMode="auto">
            <a:xfrm>
              <a:off x="4464" y="240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Line 16">
              <a:extLst>
                <a:ext uri="{FF2B5EF4-FFF2-40B4-BE49-F238E27FC236}">
                  <a16:creationId xmlns:a16="http://schemas.microsoft.com/office/drawing/2014/main" id="{3B9F97E9-2D07-4C91-8D3B-2DEF0B9256EA}"/>
                </a:ext>
              </a:extLst>
            </p:cNvPr>
            <p:cNvSpPr>
              <a:spLocks noChangeShapeType="1"/>
            </p:cNvSpPr>
            <p:nvPr>
              <p:custDataLst>
                <p:tags r:id="rId53"/>
              </p:custDataLst>
            </p:nvPr>
          </p:nvSpPr>
          <p:spPr bwMode="auto">
            <a:xfrm flipH="1" flipV="1">
              <a:off x="4464" y="240"/>
              <a:ext cx="384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86" name="Object 17">
              <a:extLst>
                <a:ext uri="{FF2B5EF4-FFF2-40B4-BE49-F238E27FC236}">
                  <a16:creationId xmlns:a16="http://schemas.microsoft.com/office/drawing/2014/main" id="{BB49CB8A-0AE7-4EDC-85EE-63732F1E80F8}"/>
                </a:ext>
              </a:extLst>
            </p:cNvPr>
            <p:cNvGraphicFramePr>
              <a:graphicFrameLocks noChangeAspect="1"/>
            </p:cNvGraphicFramePr>
            <p:nvPr>
              <p:custDataLst>
                <p:tags r:id="rId54"/>
              </p:custDataLst>
            </p:nvPr>
          </p:nvGraphicFramePr>
          <p:xfrm>
            <a:off x="4444" y="660"/>
            <a:ext cx="144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509" name="Equation" r:id="rId101" imgW="5486400" imgH="5486400" progId="Equation.DSMT4">
                    <p:embed/>
                  </p:oleObj>
                </mc:Choice>
                <mc:Fallback>
                  <p:oleObj name="Equation" r:id="rId101" imgW="5486400" imgH="5486400" progId="Equation.DSMT4">
                    <p:embed/>
                    <p:pic>
                      <p:nvPicPr>
                        <p:cNvPr id="19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44" y="660"/>
                          <a:ext cx="144" cy="1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7" name="Object 18">
              <a:extLst>
                <a:ext uri="{FF2B5EF4-FFF2-40B4-BE49-F238E27FC236}">
                  <a16:creationId xmlns:a16="http://schemas.microsoft.com/office/drawing/2014/main" id="{5B363251-0C05-436F-B471-8883422A1197}"/>
                </a:ext>
              </a:extLst>
            </p:cNvPr>
            <p:cNvGraphicFramePr>
              <a:graphicFrameLocks noChangeAspect="1"/>
            </p:cNvGraphicFramePr>
            <p:nvPr>
              <p:custDataLst>
                <p:tags r:id="rId55"/>
              </p:custDataLst>
            </p:nvPr>
          </p:nvGraphicFramePr>
          <p:xfrm>
            <a:off x="4284" y="691"/>
            <a:ext cx="180" cy="1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510" name="公式" r:id="rId103" imgW="144780" imgH="88900" progId="Equation.3">
                    <p:embed/>
                  </p:oleObj>
                </mc:Choice>
                <mc:Fallback>
                  <p:oleObj name="公式" r:id="rId103" imgW="144780" imgH="88900" progId="Equation.3">
                    <p:embed/>
                    <p:pic>
                      <p:nvPicPr>
                        <p:cNvPr id="2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84" y="691"/>
                          <a:ext cx="180" cy="10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88" name="Object 19">
            <a:extLst>
              <a:ext uri="{FF2B5EF4-FFF2-40B4-BE49-F238E27FC236}">
                <a16:creationId xmlns:a16="http://schemas.microsoft.com/office/drawing/2014/main" id="{CC7A7A85-0577-4267-AF2F-3255DC56EFD3}"/>
              </a:ext>
            </a:extLst>
          </p:cNvPr>
          <p:cNvGraphicFramePr>
            <a:graphicFrameLocks noChangeAspect="1"/>
          </p:cNvGraphicFramePr>
          <p:nvPr>
            <p:custDataLst>
              <p:tags r:id="rId26"/>
            </p:custDataLst>
            <p:extLst>
              <p:ext uri="{D42A27DB-BD31-4B8C-83A1-F6EECF244321}">
                <p14:modId xmlns:p14="http://schemas.microsoft.com/office/powerpoint/2010/main" val="3664398098"/>
              </p:ext>
            </p:extLst>
          </p:nvPr>
        </p:nvGraphicFramePr>
        <p:xfrm>
          <a:off x="7886382" y="2571304"/>
          <a:ext cx="33655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11" name="公式" r:id="rId105" imgW="144780" imgH="167005" progId="Equation.3">
                  <p:embed/>
                </p:oleObj>
              </mc:Choice>
              <mc:Fallback>
                <p:oleObj name="公式" r:id="rId105" imgW="144780" imgH="167005" progId="Equation.3">
                  <p:embed/>
                  <p:pic>
                    <p:nvPicPr>
                      <p:cNvPr id="21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6382" y="2571304"/>
                        <a:ext cx="336550" cy="374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" name="Object 20">
            <a:extLst>
              <a:ext uri="{FF2B5EF4-FFF2-40B4-BE49-F238E27FC236}">
                <a16:creationId xmlns:a16="http://schemas.microsoft.com/office/drawing/2014/main" id="{A5B91230-5419-4C51-AEC1-374DCDC8BF3D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2123521594"/>
              </p:ext>
            </p:extLst>
          </p:nvPr>
        </p:nvGraphicFramePr>
        <p:xfrm>
          <a:off x="425519" y="1873221"/>
          <a:ext cx="508495" cy="3293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12" name="Equation" r:id="rId107" imgW="802640" imgH="523875" progId="Equation.3">
                  <p:embed/>
                </p:oleObj>
              </mc:Choice>
              <mc:Fallback>
                <p:oleObj name="Equation" r:id="rId107" imgW="802640" imgH="523875" progId="Equation.3">
                  <p:embed/>
                  <p:pic>
                    <p:nvPicPr>
                      <p:cNvPr id="22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8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519" y="1873221"/>
                        <a:ext cx="508495" cy="32936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" name="Object 21">
            <a:extLst>
              <a:ext uri="{FF2B5EF4-FFF2-40B4-BE49-F238E27FC236}">
                <a16:creationId xmlns:a16="http://schemas.microsoft.com/office/drawing/2014/main" id="{78B2F290-399F-4136-B03E-0EB39FAD3E49}"/>
              </a:ext>
            </a:extLst>
          </p:cNvPr>
          <p:cNvGraphicFramePr>
            <a:graphicFrameLocks noChangeAspect="1"/>
          </p:cNvGraphicFramePr>
          <p:nvPr>
            <p:custDataLst>
              <p:tags r:id="rId28"/>
            </p:custDataLst>
            <p:extLst>
              <p:ext uri="{D42A27DB-BD31-4B8C-83A1-F6EECF244321}">
                <p14:modId xmlns:p14="http://schemas.microsoft.com/office/powerpoint/2010/main" val="2949312849"/>
              </p:ext>
            </p:extLst>
          </p:nvPr>
        </p:nvGraphicFramePr>
        <p:xfrm>
          <a:off x="952948" y="1702794"/>
          <a:ext cx="1473749" cy="6195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13" name="Equation" r:id="rId109" imgW="47853600" imgH="20116800" progId="Equation.DSMT4">
                  <p:embed/>
                </p:oleObj>
              </mc:Choice>
              <mc:Fallback>
                <p:oleObj name="Equation" r:id="rId109" imgW="47853600" imgH="20116800" progId="Equation.DSMT4">
                  <p:embed/>
                  <p:pic>
                    <p:nvPicPr>
                      <p:cNvPr id="23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948" y="1702794"/>
                        <a:ext cx="1473749" cy="61956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" name="Object 22">
            <a:extLst>
              <a:ext uri="{FF2B5EF4-FFF2-40B4-BE49-F238E27FC236}">
                <a16:creationId xmlns:a16="http://schemas.microsoft.com/office/drawing/2014/main" id="{5CA11417-B728-4500-8084-45EBBE5C4471}"/>
              </a:ext>
            </a:extLst>
          </p:cNvPr>
          <p:cNvGraphicFramePr>
            <a:graphicFrameLocks noChangeAspect="1"/>
          </p:cNvGraphicFramePr>
          <p:nvPr>
            <p:custDataLst>
              <p:tags r:id="rId29"/>
            </p:custDataLst>
            <p:extLst>
              <p:ext uri="{D42A27DB-BD31-4B8C-83A1-F6EECF244321}">
                <p14:modId xmlns:p14="http://schemas.microsoft.com/office/powerpoint/2010/main" val="555874781"/>
              </p:ext>
            </p:extLst>
          </p:nvPr>
        </p:nvGraphicFramePr>
        <p:xfrm>
          <a:off x="454025" y="2680686"/>
          <a:ext cx="548640" cy="355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14" name="Equation" r:id="rId111" imgW="802640" imgH="523875" progId="Equation.3">
                  <p:embed/>
                </p:oleObj>
              </mc:Choice>
              <mc:Fallback>
                <p:oleObj name="Equation" r:id="rId111" imgW="802640" imgH="523875" progId="Equation.3">
                  <p:embed/>
                  <p:pic>
                    <p:nvPicPr>
                      <p:cNvPr id="24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2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025" y="2680686"/>
                        <a:ext cx="548640" cy="35536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Object 23">
            <a:extLst>
              <a:ext uri="{FF2B5EF4-FFF2-40B4-BE49-F238E27FC236}">
                <a16:creationId xmlns:a16="http://schemas.microsoft.com/office/drawing/2014/main" id="{7072DD86-7D7C-4F0A-983B-C734DED6A37F}"/>
              </a:ext>
            </a:extLst>
          </p:cNvPr>
          <p:cNvGraphicFramePr>
            <a:graphicFrameLocks noChangeAspect="1"/>
          </p:cNvGraphicFramePr>
          <p:nvPr>
            <p:custDataLst>
              <p:tags r:id="rId30"/>
            </p:custDataLst>
            <p:extLst>
              <p:ext uri="{D42A27DB-BD31-4B8C-83A1-F6EECF244321}">
                <p14:modId xmlns:p14="http://schemas.microsoft.com/office/powerpoint/2010/main" val="3529422370"/>
              </p:ext>
            </p:extLst>
          </p:nvPr>
        </p:nvGraphicFramePr>
        <p:xfrm>
          <a:off x="1002665" y="2580975"/>
          <a:ext cx="1998188" cy="580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15" name="Equation" r:id="rId113" imgW="69189600" imgH="20116800" progId="Equation.DSMT4">
                  <p:embed/>
                </p:oleObj>
              </mc:Choice>
              <mc:Fallback>
                <p:oleObj name="Equation" r:id="rId113" imgW="69189600" imgH="20116800" progId="Equation.DSMT4">
                  <p:embed/>
                  <p:pic>
                    <p:nvPicPr>
                      <p:cNvPr id="25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2665" y="2580975"/>
                        <a:ext cx="1998188" cy="58088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" name="Object 24">
            <a:extLst>
              <a:ext uri="{FF2B5EF4-FFF2-40B4-BE49-F238E27FC236}">
                <a16:creationId xmlns:a16="http://schemas.microsoft.com/office/drawing/2014/main" id="{627264F3-5CC5-4588-AEEE-CC1A5E6559EF}"/>
              </a:ext>
            </a:extLst>
          </p:cNvPr>
          <p:cNvGraphicFramePr>
            <a:graphicFrameLocks noChangeAspect="1"/>
          </p:cNvGraphicFramePr>
          <p:nvPr>
            <p:custDataLst>
              <p:tags r:id="rId31"/>
            </p:custDataLst>
            <p:extLst>
              <p:ext uri="{D42A27DB-BD31-4B8C-83A1-F6EECF244321}">
                <p14:modId xmlns:p14="http://schemas.microsoft.com/office/powerpoint/2010/main" val="2315841758"/>
              </p:ext>
            </p:extLst>
          </p:nvPr>
        </p:nvGraphicFramePr>
        <p:xfrm>
          <a:off x="2466977" y="1676343"/>
          <a:ext cx="1532729" cy="7231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16" name="Equation" r:id="rId115" imgW="54254400" imgH="25603200" progId="Equation.DSMT4">
                  <p:embed/>
                </p:oleObj>
              </mc:Choice>
              <mc:Fallback>
                <p:oleObj name="Equation" r:id="rId115" imgW="54254400" imgH="25603200" progId="Equation.DSMT4">
                  <p:embed/>
                  <p:pic>
                    <p:nvPicPr>
                      <p:cNvPr id="26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6977" y="1676343"/>
                        <a:ext cx="1532729" cy="72312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Object 25">
            <a:extLst>
              <a:ext uri="{FF2B5EF4-FFF2-40B4-BE49-F238E27FC236}">
                <a16:creationId xmlns:a16="http://schemas.microsoft.com/office/drawing/2014/main" id="{F9C5DD6D-9EE5-4627-8F18-32C9773D8064}"/>
              </a:ext>
            </a:extLst>
          </p:cNvPr>
          <p:cNvGraphicFramePr>
            <a:graphicFrameLocks noChangeAspect="1"/>
          </p:cNvGraphicFramePr>
          <p:nvPr>
            <p:custDataLst>
              <p:tags r:id="rId32"/>
            </p:custDataLst>
            <p:extLst>
              <p:ext uri="{D42A27DB-BD31-4B8C-83A1-F6EECF244321}">
                <p14:modId xmlns:p14="http://schemas.microsoft.com/office/powerpoint/2010/main" val="3437107853"/>
              </p:ext>
            </p:extLst>
          </p:nvPr>
        </p:nvGraphicFramePr>
        <p:xfrm>
          <a:off x="4005737" y="1950720"/>
          <a:ext cx="770348" cy="243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17" name="Equation" r:id="rId117" imgW="24079200" imgH="7620000" progId="Equation.DSMT4">
                  <p:embed/>
                </p:oleObj>
              </mc:Choice>
              <mc:Fallback>
                <p:oleObj name="Equation" r:id="rId117" imgW="24079200" imgH="7620000" progId="Equation.DSMT4">
                  <p:embed/>
                  <p:pic>
                    <p:nvPicPr>
                      <p:cNvPr id="2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8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5737" y="1950720"/>
                        <a:ext cx="770348" cy="24372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26">
            <a:extLst>
              <a:ext uri="{FF2B5EF4-FFF2-40B4-BE49-F238E27FC236}">
                <a16:creationId xmlns:a16="http://schemas.microsoft.com/office/drawing/2014/main" id="{320400F3-0A05-4B35-BAE0-953B84F98558}"/>
              </a:ext>
            </a:extLst>
          </p:cNvPr>
          <p:cNvGraphicFramePr>
            <a:graphicFrameLocks noChangeAspect="1"/>
          </p:cNvGraphicFramePr>
          <p:nvPr>
            <p:custDataLst>
              <p:tags r:id="rId33"/>
            </p:custDataLst>
            <p:extLst>
              <p:ext uri="{D42A27DB-BD31-4B8C-83A1-F6EECF244321}">
                <p14:modId xmlns:p14="http://schemas.microsoft.com/office/powerpoint/2010/main" val="1189631858"/>
              </p:ext>
            </p:extLst>
          </p:nvPr>
        </p:nvGraphicFramePr>
        <p:xfrm>
          <a:off x="3075782" y="2545303"/>
          <a:ext cx="3513455" cy="6492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18" name="Equation" r:id="rId119" imgW="4851360" imgH="1015920" progId="Equation.DSMT4">
                  <p:embed/>
                </p:oleObj>
              </mc:Choice>
              <mc:Fallback>
                <p:oleObj name="Equation" r:id="rId119" imgW="4851360" imgH="1015920" progId="Equation.DSMT4">
                  <p:embed/>
                  <p:pic>
                    <p:nvPicPr>
                      <p:cNvPr id="28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5782" y="2545303"/>
                        <a:ext cx="3513455" cy="64920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" name="Object 27">
            <a:extLst>
              <a:ext uri="{FF2B5EF4-FFF2-40B4-BE49-F238E27FC236}">
                <a16:creationId xmlns:a16="http://schemas.microsoft.com/office/drawing/2014/main" id="{2D7C694C-E3C2-4D65-BFE8-37B33CE2CD34}"/>
              </a:ext>
            </a:extLst>
          </p:cNvPr>
          <p:cNvGraphicFramePr>
            <a:graphicFrameLocks noChangeAspect="1"/>
          </p:cNvGraphicFramePr>
          <p:nvPr>
            <p:custDataLst>
              <p:tags r:id="rId34"/>
            </p:custDataLst>
            <p:extLst>
              <p:ext uri="{D42A27DB-BD31-4B8C-83A1-F6EECF244321}">
                <p14:modId xmlns:p14="http://schemas.microsoft.com/office/powerpoint/2010/main" val="2836133697"/>
              </p:ext>
            </p:extLst>
          </p:nvPr>
        </p:nvGraphicFramePr>
        <p:xfrm>
          <a:off x="811766" y="3392489"/>
          <a:ext cx="1679737" cy="551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19" name="Equation" r:id="rId121" imgW="61264800" imgH="20116800" progId="Equation.DSMT4">
                  <p:embed/>
                </p:oleObj>
              </mc:Choice>
              <mc:Fallback>
                <p:oleObj name="Equation" r:id="rId121" imgW="61264800" imgH="20116800" progId="Equation.DSMT4">
                  <p:embed/>
                  <p:pic>
                    <p:nvPicPr>
                      <p:cNvPr id="29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766" y="3392489"/>
                        <a:ext cx="1679737" cy="55167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Object 28">
            <a:extLst>
              <a:ext uri="{FF2B5EF4-FFF2-40B4-BE49-F238E27FC236}">
                <a16:creationId xmlns:a16="http://schemas.microsoft.com/office/drawing/2014/main" id="{E01E6F59-5F94-4BA4-AC43-46C518E3CA2A}"/>
              </a:ext>
            </a:extLst>
          </p:cNvPr>
          <p:cNvGraphicFramePr>
            <a:graphicFrameLocks noChangeAspect="1"/>
          </p:cNvGraphicFramePr>
          <p:nvPr>
            <p:custDataLst>
              <p:tags r:id="rId35"/>
            </p:custDataLst>
            <p:extLst>
              <p:ext uri="{D42A27DB-BD31-4B8C-83A1-F6EECF244321}">
                <p14:modId xmlns:p14="http://schemas.microsoft.com/office/powerpoint/2010/main" val="261269343"/>
              </p:ext>
            </p:extLst>
          </p:nvPr>
        </p:nvGraphicFramePr>
        <p:xfrm>
          <a:off x="2550558" y="3632417"/>
          <a:ext cx="217170" cy="125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20" name="Equation" r:id="rId123" imgW="278765" imgH="167005" progId="Equation.3">
                  <p:embed/>
                </p:oleObj>
              </mc:Choice>
              <mc:Fallback>
                <p:oleObj name="Equation" r:id="rId123" imgW="278765" imgH="167005" progId="Equation.3">
                  <p:embed/>
                  <p:pic>
                    <p:nvPicPr>
                      <p:cNvPr id="3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0558" y="3632417"/>
                        <a:ext cx="217170" cy="1257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Object 29">
            <a:extLst>
              <a:ext uri="{FF2B5EF4-FFF2-40B4-BE49-F238E27FC236}">
                <a16:creationId xmlns:a16="http://schemas.microsoft.com/office/drawing/2014/main" id="{87E8B55D-68CC-471D-8FC8-7BB32BEDF97C}"/>
              </a:ext>
            </a:extLst>
          </p:cNvPr>
          <p:cNvGraphicFramePr>
            <a:graphicFrameLocks noChangeAspect="1"/>
          </p:cNvGraphicFramePr>
          <p:nvPr>
            <p:custDataLst>
              <p:tags r:id="rId36"/>
            </p:custDataLst>
            <p:extLst>
              <p:ext uri="{D42A27DB-BD31-4B8C-83A1-F6EECF244321}">
                <p14:modId xmlns:p14="http://schemas.microsoft.com/office/powerpoint/2010/main" val="2340727188"/>
              </p:ext>
            </p:extLst>
          </p:nvPr>
        </p:nvGraphicFramePr>
        <p:xfrm>
          <a:off x="2960051" y="3170426"/>
          <a:ext cx="2417316" cy="604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21" name="Equation" r:id="rId125" imgW="86563200" imgH="21640800" progId="Equation.DSMT4">
                  <p:embed/>
                </p:oleObj>
              </mc:Choice>
              <mc:Fallback>
                <p:oleObj name="Equation" r:id="rId125" imgW="86563200" imgH="21640800" progId="Equation.DSMT4">
                  <p:embed/>
                  <p:pic>
                    <p:nvPicPr>
                      <p:cNvPr id="31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6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0051" y="3170426"/>
                        <a:ext cx="2417316" cy="60432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30">
            <a:extLst>
              <a:ext uri="{FF2B5EF4-FFF2-40B4-BE49-F238E27FC236}">
                <a16:creationId xmlns:a16="http://schemas.microsoft.com/office/drawing/2014/main" id="{1A6BBC8F-B44F-420D-B03D-C4F4737C928D}"/>
              </a:ext>
            </a:extLst>
          </p:cNvPr>
          <p:cNvGraphicFramePr>
            <a:graphicFrameLocks noChangeAspect="1"/>
          </p:cNvGraphicFramePr>
          <p:nvPr>
            <p:custDataLst>
              <p:tags r:id="rId37"/>
            </p:custDataLst>
            <p:extLst>
              <p:ext uri="{D42A27DB-BD31-4B8C-83A1-F6EECF244321}">
                <p14:modId xmlns:p14="http://schemas.microsoft.com/office/powerpoint/2010/main" val="3194169010"/>
              </p:ext>
            </p:extLst>
          </p:nvPr>
        </p:nvGraphicFramePr>
        <p:xfrm>
          <a:off x="3152616" y="3814874"/>
          <a:ext cx="2049785" cy="363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22" name="Equation" r:id="rId127" imgW="1561465" imgH="234315" progId="Equation.DSMT4">
                  <p:embed/>
                </p:oleObj>
              </mc:Choice>
              <mc:Fallback>
                <p:oleObj name="Equation" r:id="rId127" imgW="1561465" imgH="234315" progId="Equation.DSMT4">
                  <p:embed/>
                  <p:pic>
                    <p:nvPicPr>
                      <p:cNvPr id="32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8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2616" y="3814874"/>
                        <a:ext cx="2049785" cy="36394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Object 31">
            <a:extLst>
              <a:ext uri="{FF2B5EF4-FFF2-40B4-BE49-F238E27FC236}">
                <a16:creationId xmlns:a16="http://schemas.microsoft.com/office/drawing/2014/main" id="{E1681C43-3FA8-4657-B3C5-BD701BE97C7D}"/>
              </a:ext>
            </a:extLst>
          </p:cNvPr>
          <p:cNvGraphicFramePr>
            <a:graphicFrameLocks noChangeAspect="1"/>
          </p:cNvGraphicFramePr>
          <p:nvPr>
            <p:custDataLst>
              <p:tags r:id="rId38"/>
            </p:custDataLst>
            <p:extLst>
              <p:ext uri="{D42A27DB-BD31-4B8C-83A1-F6EECF244321}">
                <p14:modId xmlns:p14="http://schemas.microsoft.com/office/powerpoint/2010/main" val="801173979"/>
              </p:ext>
            </p:extLst>
          </p:nvPr>
        </p:nvGraphicFramePr>
        <p:xfrm>
          <a:off x="5606492" y="3574056"/>
          <a:ext cx="1455899" cy="302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23" name="Equation" r:id="rId129" imgW="2286000" imgH="479425" progId="Equation.3">
                  <p:embed/>
                </p:oleObj>
              </mc:Choice>
              <mc:Fallback>
                <p:oleObj name="Equation" r:id="rId129" imgW="2286000" imgH="479425" progId="Equation.3">
                  <p:embed/>
                  <p:pic>
                    <p:nvPicPr>
                      <p:cNvPr id="33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6492" y="3574056"/>
                        <a:ext cx="1455899" cy="30278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" name="Text Box 32">
            <a:extLst>
              <a:ext uri="{FF2B5EF4-FFF2-40B4-BE49-F238E27FC236}">
                <a16:creationId xmlns:a16="http://schemas.microsoft.com/office/drawing/2014/main" id="{89AE7948-B49C-4F31-A911-A7B5DB47B1FB}"/>
              </a:ext>
            </a:extLst>
          </p:cNvPr>
          <p:cNvSpPr txBox="1">
            <a:spLocks noChangeArrowheads="1"/>
          </p:cNvSpPr>
          <p:nvPr>
            <p:custDataLst>
              <p:tags r:id="rId39"/>
            </p:custDataLst>
          </p:nvPr>
        </p:nvSpPr>
        <p:spPr bwMode="auto">
          <a:xfrm>
            <a:off x="3955098" y="1125968"/>
            <a:ext cx="2262505" cy="4603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作</a:t>
            </a:r>
            <a:r>
              <a:rPr lang="zh-CN" altLang="en-US" sz="24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偶周期延拓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</p:txBody>
      </p:sp>
      <p:sp>
        <p:nvSpPr>
          <p:cNvPr id="102" name="Line 33">
            <a:extLst>
              <a:ext uri="{FF2B5EF4-FFF2-40B4-BE49-F238E27FC236}">
                <a16:creationId xmlns:a16="http://schemas.microsoft.com/office/drawing/2014/main" id="{3B23F9ED-3B04-457B-AAC6-6DDC6A2230FE}"/>
              </a:ext>
            </a:extLst>
          </p:cNvPr>
          <p:cNvSpPr>
            <a:spLocks noChangeShapeType="1"/>
          </p:cNvSpPr>
          <p:nvPr>
            <p:custDataLst>
              <p:tags r:id="rId40"/>
            </p:custDataLst>
          </p:nvPr>
        </p:nvSpPr>
        <p:spPr bwMode="auto">
          <a:xfrm flipV="1">
            <a:off x="6635432" y="2037904"/>
            <a:ext cx="60960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Line 34">
            <a:extLst>
              <a:ext uri="{FF2B5EF4-FFF2-40B4-BE49-F238E27FC236}">
                <a16:creationId xmlns:a16="http://schemas.microsoft.com/office/drawing/2014/main" id="{19C97F62-3AFD-45B6-B48F-A35A25415B2A}"/>
              </a:ext>
            </a:extLst>
          </p:cNvPr>
          <p:cNvSpPr>
            <a:spLocks noChangeShapeType="1"/>
          </p:cNvSpPr>
          <p:nvPr>
            <p:custDataLst>
              <p:tags r:id="rId41"/>
            </p:custDataLst>
          </p:nvPr>
        </p:nvSpPr>
        <p:spPr bwMode="auto">
          <a:xfrm flipH="1" flipV="1">
            <a:off x="8464232" y="2037904"/>
            <a:ext cx="60960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AutoShape 42">
            <a:extLst>
              <a:ext uri="{FF2B5EF4-FFF2-40B4-BE49-F238E27FC236}">
                <a16:creationId xmlns:a16="http://schemas.microsoft.com/office/drawing/2014/main" id="{53B3D873-F4F0-4482-A49F-82CA2DCEDE8E}"/>
              </a:ext>
            </a:extLst>
          </p:cNvPr>
          <p:cNvSpPr/>
          <p:nvPr>
            <p:custDataLst>
              <p:tags r:id="rId42"/>
            </p:custDataLst>
          </p:nvPr>
        </p:nvSpPr>
        <p:spPr bwMode="auto">
          <a:xfrm>
            <a:off x="2789625" y="3343366"/>
            <a:ext cx="184950" cy="706741"/>
          </a:xfrm>
          <a:prstGeom prst="leftBrace">
            <a:avLst>
              <a:gd name="adj1" fmla="val 55738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154741A6-1EE6-4CB8-B4A0-134D4668E089}"/>
              </a:ext>
            </a:extLst>
          </p:cNvPr>
          <p:cNvPicPr>
            <a:picLocks noChangeAspect="1"/>
          </p:cNvPicPr>
          <p:nvPr/>
        </p:nvPicPr>
        <p:blipFill>
          <a:blip r:embed="rId131"/>
          <a:stretch>
            <a:fillRect/>
          </a:stretch>
        </p:blipFill>
        <p:spPr>
          <a:xfrm>
            <a:off x="8006872" y="975359"/>
            <a:ext cx="1136239" cy="7112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106" name="Object 2">
            <a:extLst>
              <a:ext uri="{FF2B5EF4-FFF2-40B4-BE49-F238E27FC236}">
                <a16:creationId xmlns:a16="http://schemas.microsoft.com/office/drawing/2014/main" id="{5916D15D-2D77-4A8A-8B6F-C2046FF8D7AC}"/>
              </a:ext>
            </a:extLst>
          </p:cNvPr>
          <p:cNvGraphicFramePr>
            <a:graphicFrameLocks noChangeAspect="1"/>
          </p:cNvGraphicFramePr>
          <p:nvPr>
            <p:custDataLst>
              <p:tags r:id="rId43"/>
            </p:custDataLst>
            <p:extLst>
              <p:ext uri="{D42A27DB-BD31-4B8C-83A1-F6EECF244321}">
                <p14:modId xmlns:p14="http://schemas.microsoft.com/office/powerpoint/2010/main" val="33732216"/>
              </p:ext>
            </p:extLst>
          </p:nvPr>
        </p:nvGraphicFramePr>
        <p:xfrm>
          <a:off x="247924" y="4456767"/>
          <a:ext cx="1173480" cy="5829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24" name="Equation" r:id="rId132" imgW="40538400" imgH="19812000" progId="Equation.DSMT4">
                  <p:embed/>
                </p:oleObj>
              </mc:Choice>
              <mc:Fallback>
                <p:oleObj name="Equation" r:id="rId132" imgW="40538400" imgH="19812000" progId="Equation.DSMT4">
                  <p:embed/>
                  <p:pic>
                    <p:nvPicPr>
                      <p:cNvPr id="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924" y="4456767"/>
                        <a:ext cx="1173480" cy="58296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Object 3">
            <a:extLst>
              <a:ext uri="{FF2B5EF4-FFF2-40B4-BE49-F238E27FC236}">
                <a16:creationId xmlns:a16="http://schemas.microsoft.com/office/drawing/2014/main" id="{E5D239B4-04FC-4C9C-96BF-7505333B0FB9}"/>
              </a:ext>
            </a:extLst>
          </p:cNvPr>
          <p:cNvGraphicFramePr>
            <a:graphicFrameLocks noChangeAspect="1"/>
          </p:cNvGraphicFramePr>
          <p:nvPr>
            <p:custDataLst>
              <p:tags r:id="rId44"/>
            </p:custDataLst>
            <p:extLst>
              <p:ext uri="{D42A27DB-BD31-4B8C-83A1-F6EECF244321}">
                <p14:modId xmlns:p14="http://schemas.microsoft.com/office/powerpoint/2010/main" val="3048655534"/>
              </p:ext>
            </p:extLst>
          </p:nvPr>
        </p:nvGraphicFramePr>
        <p:xfrm>
          <a:off x="5509378" y="4680221"/>
          <a:ext cx="821850" cy="206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25" name="Equation" r:id="rId134" imgW="1204595" imgH="300990" progId="Equation.3">
                  <p:embed/>
                </p:oleObj>
              </mc:Choice>
              <mc:Fallback>
                <p:oleObj name="Equation" r:id="rId134" imgW="1204595" imgH="300990" progId="Equation.3">
                  <p:embed/>
                  <p:pic>
                    <p:nvPicPr>
                      <p:cNvPr id="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9378" y="4680221"/>
                        <a:ext cx="821850" cy="20618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" name="Object 4">
            <a:extLst>
              <a:ext uri="{FF2B5EF4-FFF2-40B4-BE49-F238E27FC236}">
                <a16:creationId xmlns:a16="http://schemas.microsoft.com/office/drawing/2014/main" id="{DE3E4897-DBEB-48A4-92AF-D0AE93959652}"/>
              </a:ext>
            </a:extLst>
          </p:cNvPr>
          <p:cNvGraphicFramePr>
            <a:graphicFrameLocks noChangeAspect="1"/>
          </p:cNvGraphicFramePr>
          <p:nvPr>
            <p:custDataLst>
              <p:tags r:id="rId45"/>
            </p:custDataLst>
            <p:extLst>
              <p:ext uri="{D42A27DB-BD31-4B8C-83A1-F6EECF244321}">
                <p14:modId xmlns:p14="http://schemas.microsoft.com/office/powerpoint/2010/main" val="866683565"/>
              </p:ext>
            </p:extLst>
          </p:nvPr>
        </p:nvGraphicFramePr>
        <p:xfrm>
          <a:off x="6331228" y="4442688"/>
          <a:ext cx="1208723" cy="66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26" name="Equation" r:id="rId136" imgW="1884680" imgH="1026160" progId="Equation.3">
                  <p:embed/>
                </p:oleObj>
              </mc:Choice>
              <mc:Fallback>
                <p:oleObj name="Equation" r:id="rId136" imgW="1884680" imgH="1026160" progId="Equation.3">
                  <p:embed/>
                  <p:pic>
                    <p:nvPicPr>
                      <p:cNvPr id="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1228" y="4442688"/>
                        <a:ext cx="1208723" cy="6676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" name="Object 5">
            <a:extLst>
              <a:ext uri="{FF2B5EF4-FFF2-40B4-BE49-F238E27FC236}">
                <a16:creationId xmlns:a16="http://schemas.microsoft.com/office/drawing/2014/main" id="{076B91E6-7404-4A7C-A704-3DF8C8B4F070}"/>
              </a:ext>
            </a:extLst>
          </p:cNvPr>
          <p:cNvGraphicFramePr>
            <a:graphicFrameLocks noChangeAspect="1"/>
          </p:cNvGraphicFramePr>
          <p:nvPr>
            <p:custDataLst>
              <p:tags r:id="rId46"/>
            </p:custDataLst>
            <p:extLst>
              <p:ext uri="{D42A27DB-BD31-4B8C-83A1-F6EECF244321}">
                <p14:modId xmlns:p14="http://schemas.microsoft.com/office/powerpoint/2010/main" val="3267951023"/>
              </p:ext>
            </p:extLst>
          </p:nvPr>
        </p:nvGraphicFramePr>
        <p:xfrm>
          <a:off x="8044069" y="5089020"/>
          <a:ext cx="969599" cy="2485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27" name="Equation" r:id="rId138" imgW="37490400" imgH="9448800" progId="Equation.DSMT4">
                  <p:embed/>
                </p:oleObj>
              </mc:Choice>
              <mc:Fallback>
                <p:oleObj name="Equation" r:id="rId138" imgW="37490400" imgH="9448800" progId="Equation.DSMT4">
                  <p:embed/>
                  <p:pic>
                    <p:nvPicPr>
                      <p:cNvPr id="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9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44069" y="5089020"/>
                        <a:ext cx="969599" cy="24859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solidFill>
                          <a:srgbClr val="FFFF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" name="Object 6">
            <a:extLst>
              <a:ext uri="{FF2B5EF4-FFF2-40B4-BE49-F238E27FC236}">
                <a16:creationId xmlns:a16="http://schemas.microsoft.com/office/drawing/2014/main" id="{9FBB6FF3-5178-432E-BBBF-7EBED5205E92}"/>
              </a:ext>
            </a:extLst>
          </p:cNvPr>
          <p:cNvGraphicFramePr>
            <a:graphicFrameLocks noChangeAspect="1"/>
          </p:cNvGraphicFramePr>
          <p:nvPr>
            <p:custDataLst>
              <p:tags r:id="rId47"/>
            </p:custDataLst>
            <p:extLst>
              <p:ext uri="{D42A27DB-BD31-4B8C-83A1-F6EECF244321}">
                <p14:modId xmlns:p14="http://schemas.microsoft.com/office/powerpoint/2010/main" val="1163368202"/>
              </p:ext>
            </p:extLst>
          </p:nvPr>
        </p:nvGraphicFramePr>
        <p:xfrm>
          <a:off x="7532368" y="4454199"/>
          <a:ext cx="1593376" cy="6335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28" name="Equation" r:id="rId140" imgW="2665095" imgH="1036955" progId="Equation.3">
                  <p:embed/>
                </p:oleObj>
              </mc:Choice>
              <mc:Fallback>
                <p:oleObj name="Equation" r:id="rId140" imgW="2665095" imgH="1036955" progId="Equation.3">
                  <p:embed/>
                  <p:pic>
                    <p:nvPicPr>
                      <p:cNvPr id="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32368" y="4454199"/>
                        <a:ext cx="1593376" cy="63359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Object 11">
            <a:extLst>
              <a:ext uri="{FF2B5EF4-FFF2-40B4-BE49-F238E27FC236}">
                <a16:creationId xmlns:a16="http://schemas.microsoft.com/office/drawing/2014/main" id="{54B6646B-A930-462B-80B8-7EFB8A5A1B58}"/>
              </a:ext>
            </a:extLst>
          </p:cNvPr>
          <p:cNvGraphicFramePr>
            <a:graphicFrameLocks noChangeAspect="1"/>
          </p:cNvGraphicFramePr>
          <p:nvPr>
            <p:custDataLst>
              <p:tags r:id="rId48"/>
            </p:custDataLst>
            <p:extLst>
              <p:ext uri="{D42A27DB-BD31-4B8C-83A1-F6EECF244321}">
                <p14:modId xmlns:p14="http://schemas.microsoft.com/office/powerpoint/2010/main" val="469731412"/>
              </p:ext>
            </p:extLst>
          </p:nvPr>
        </p:nvGraphicFramePr>
        <p:xfrm>
          <a:off x="4323080" y="4411179"/>
          <a:ext cx="1283412" cy="7306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29" name="Equation" r:id="rId142" imgW="43586400" imgH="24384000" progId="Equation.DSMT4">
                  <p:embed/>
                </p:oleObj>
              </mc:Choice>
              <mc:Fallback>
                <p:oleObj name="Equation" r:id="rId142" imgW="43586400" imgH="24384000" progId="Equation.DSMT4">
                  <p:embed/>
                  <p:pic>
                    <p:nvPicPr>
                      <p:cNvPr id="7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3080" y="4411179"/>
                        <a:ext cx="1283412" cy="73066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Object 12">
            <a:extLst>
              <a:ext uri="{FF2B5EF4-FFF2-40B4-BE49-F238E27FC236}">
                <a16:creationId xmlns:a16="http://schemas.microsoft.com/office/drawing/2014/main" id="{778BCD05-34E4-4CDE-BC6A-5A80273F6ABA}"/>
              </a:ext>
            </a:extLst>
          </p:cNvPr>
          <p:cNvGraphicFramePr>
            <a:graphicFrameLocks noChangeAspect="1"/>
          </p:cNvGraphicFramePr>
          <p:nvPr>
            <p:custDataLst>
              <p:tags r:id="rId49"/>
            </p:custDataLst>
            <p:extLst>
              <p:ext uri="{D42A27DB-BD31-4B8C-83A1-F6EECF244321}">
                <p14:modId xmlns:p14="http://schemas.microsoft.com/office/powerpoint/2010/main" val="558509956"/>
              </p:ext>
            </p:extLst>
          </p:nvPr>
        </p:nvGraphicFramePr>
        <p:xfrm>
          <a:off x="1466254" y="4452018"/>
          <a:ext cx="1446054" cy="613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30" name="Equation" r:id="rId144" imgW="53340000" imgH="22250400" progId="Equation.DSMT4">
                  <p:embed/>
                </p:oleObj>
              </mc:Choice>
              <mc:Fallback>
                <p:oleObj name="Equation" r:id="rId144" imgW="53340000" imgH="22250400" progId="Equation.DSMT4">
                  <p:embed/>
                  <p:pic>
                    <p:nvPicPr>
                      <p:cNvPr id="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254" y="4452018"/>
                        <a:ext cx="1446054" cy="61353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" name="Object 13">
            <a:extLst>
              <a:ext uri="{FF2B5EF4-FFF2-40B4-BE49-F238E27FC236}">
                <a16:creationId xmlns:a16="http://schemas.microsoft.com/office/drawing/2014/main" id="{D5E4C4B6-3AAC-4E98-A6BF-0B78FF7B9AC3}"/>
              </a:ext>
            </a:extLst>
          </p:cNvPr>
          <p:cNvGraphicFramePr>
            <a:graphicFrameLocks noChangeAspect="1"/>
          </p:cNvGraphicFramePr>
          <p:nvPr>
            <p:custDataLst>
              <p:tags r:id="rId50"/>
            </p:custDataLst>
            <p:extLst>
              <p:ext uri="{D42A27DB-BD31-4B8C-83A1-F6EECF244321}">
                <p14:modId xmlns:p14="http://schemas.microsoft.com/office/powerpoint/2010/main" val="1052421356"/>
              </p:ext>
            </p:extLst>
          </p:nvPr>
        </p:nvGraphicFramePr>
        <p:xfrm>
          <a:off x="2941940" y="4633041"/>
          <a:ext cx="1343343" cy="307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31" name="Equation" r:id="rId146" imgW="2107565" imgH="479425" progId="Equation.3">
                  <p:embed/>
                </p:oleObj>
              </mc:Choice>
              <mc:Fallback>
                <p:oleObj name="Equation" r:id="rId146" imgW="2107565" imgH="479425" progId="Equation.3">
                  <p:embed/>
                  <p:pic>
                    <p:nvPicPr>
                      <p:cNvPr id="9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1940" y="4633041"/>
                        <a:ext cx="1343343" cy="30775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" name="Text Box 56">
            <a:extLst>
              <a:ext uri="{FF2B5EF4-FFF2-40B4-BE49-F238E27FC236}">
                <a16:creationId xmlns:a16="http://schemas.microsoft.com/office/drawing/2014/main" id="{5D00DFA3-F407-4A57-A974-F8D6F5ACF0D4}"/>
              </a:ext>
            </a:extLst>
          </p:cNvPr>
          <p:cNvSpPr txBox="1">
            <a:spLocks noChangeArrowheads="1"/>
          </p:cNvSpPr>
          <p:nvPr>
            <p:custDataLst>
              <p:tags r:id="rId51"/>
            </p:custDataLst>
          </p:nvPr>
        </p:nvSpPr>
        <p:spPr bwMode="auto">
          <a:xfrm>
            <a:off x="141605" y="3992150"/>
            <a:ext cx="11734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因此得 </a:t>
            </a:r>
          </a:p>
        </p:txBody>
      </p:sp>
    </p:spTree>
    <p:extLst>
      <p:ext uri="{BB962C8B-B14F-4D97-AF65-F5344CB8AC3E}">
        <p14:creationId xmlns:p14="http://schemas.microsoft.com/office/powerpoint/2010/main" val="98651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70" grpId="0" animBg="1"/>
      <p:bldP spid="71" grpId="0"/>
      <p:bldP spid="80" grpId="0" autoUpdateAnimBg="0"/>
      <p:bldP spid="82" grpId="0" autoUpdateAnimBg="0"/>
      <p:bldP spid="101" grpId="0" bldLvl="0"/>
      <p:bldP spid="102" grpId="0" bldLvl="0" animBg="1"/>
      <p:bldP spid="103" grpId="0" bldLvl="0" animBg="1"/>
      <p:bldP spid="104" grpId="0" bldLvl="0" animBg="1"/>
      <p:bldP spid="114" grpId="0" build="p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: 圆角 37"/>
          <p:cNvSpPr/>
          <p:nvPr>
            <p:custDataLst>
              <p:tags r:id="rId2"/>
            </p:custDataLst>
          </p:nvPr>
        </p:nvSpPr>
        <p:spPr>
          <a:xfrm>
            <a:off x="-12700" y="438150"/>
            <a:ext cx="9140825" cy="206949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灯片编号占位符 1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25</a:t>
            </a:fld>
            <a:endParaRPr lang="en-US" altLang="zh-CN" dirty="0"/>
          </a:p>
        </p:txBody>
      </p:sp>
      <p:sp>
        <p:nvSpPr>
          <p:cNvPr id="17" name="椭圆 16"/>
          <p:cNvSpPr/>
          <p:nvPr>
            <p:custDataLst>
              <p:tags r:id="rId4"/>
            </p:custDataLst>
          </p:nvPr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TextBox 1"/>
          <p:cNvSpPr txBox="1"/>
          <p:nvPr>
            <p:custDataLst>
              <p:tags r:id="rId5"/>
            </p:custDataLst>
          </p:nvPr>
        </p:nvSpPr>
        <p:spPr>
          <a:xfrm>
            <a:off x="618043" y="887281"/>
            <a:ext cx="1173480" cy="4603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456808207"/>
              </p:ext>
            </p:extLst>
          </p:nvPr>
        </p:nvGraphicFramePr>
        <p:xfrm>
          <a:off x="1735455" y="536575"/>
          <a:ext cx="2559050" cy="1194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79" name="Equation" r:id="rId29" imgW="99974400" imgH="43891200" progId="Equation.DSMT4">
                  <p:embed/>
                </p:oleObj>
              </mc:Choice>
              <mc:Fallback>
                <p:oleObj name="Equation" r:id="rId29" imgW="99974400" imgH="43891200" progId="Equation.DSMT4">
                  <p:embed/>
                  <p:pic>
                    <p:nvPicPr>
                      <p:cNvPr id="0" name="Picture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5455" y="536575"/>
                        <a:ext cx="2559050" cy="119446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3934161875"/>
              </p:ext>
            </p:extLst>
          </p:nvPr>
        </p:nvGraphicFramePr>
        <p:xfrm>
          <a:off x="4529455" y="803564"/>
          <a:ext cx="2353310" cy="693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80" name="Equation" r:id="rId31" imgW="80467200" imgH="21945600" progId="Equation.DSMT4">
                  <p:embed/>
                </p:oleObj>
              </mc:Choice>
              <mc:Fallback>
                <p:oleObj name="Equation" r:id="rId31" imgW="80467200" imgH="21945600" progId="Equation.DSMT4">
                  <p:embed/>
                  <p:pic>
                    <p:nvPicPr>
                      <p:cNvPr id="0" name="Picture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9455" y="803564"/>
                        <a:ext cx="2353310" cy="69312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500010810"/>
              </p:ext>
            </p:extLst>
          </p:nvPr>
        </p:nvGraphicFramePr>
        <p:xfrm>
          <a:off x="7071866" y="956008"/>
          <a:ext cx="1501951" cy="37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81" name="Equation" r:id="rId33" imgW="47244000" imgH="11582400" progId="Equation.DSMT4">
                  <p:embed/>
                </p:oleObj>
              </mc:Choice>
              <mc:Fallback>
                <p:oleObj name="Equation" r:id="rId33" imgW="47244000" imgH="11582400" progId="Equation.DSMT4">
                  <p:embed/>
                  <p:pic>
                    <p:nvPicPr>
                      <p:cNvPr id="0" name="Picture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1866" y="956008"/>
                        <a:ext cx="1501951" cy="3732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>
            <p:custDataLst>
              <p:tags r:id="rId9"/>
            </p:custDataLst>
          </p:nvPr>
        </p:nvSpPr>
        <p:spPr>
          <a:xfrm>
            <a:off x="25717" y="1773758"/>
            <a:ext cx="792480" cy="4603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其中</a:t>
            </a: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2086893187"/>
              </p:ext>
            </p:extLst>
          </p:nvPr>
        </p:nvGraphicFramePr>
        <p:xfrm>
          <a:off x="784098" y="1654983"/>
          <a:ext cx="2579370" cy="725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82" name="Equation" r:id="rId35" imgW="77724000" imgH="20116800" progId="Equation.DSMT4">
                  <p:embed/>
                </p:oleObj>
              </mc:Choice>
              <mc:Fallback>
                <p:oleObj name="Equation" r:id="rId35" imgW="77724000" imgH="20116800" progId="Equation.DSMT4">
                  <p:embed/>
                  <p:pic>
                    <p:nvPicPr>
                      <p:cNvPr id="0" name="Picture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098" y="1654983"/>
                        <a:ext cx="2579370" cy="7258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428066298"/>
              </p:ext>
            </p:extLst>
          </p:nvPr>
        </p:nvGraphicFramePr>
        <p:xfrm>
          <a:off x="3459988" y="1867708"/>
          <a:ext cx="1531620" cy="329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83" name="Equation" r:id="rId37" imgW="48463200" imgH="9448800" progId="Equation.DSMT4">
                  <p:embed/>
                </p:oleObj>
              </mc:Choice>
              <mc:Fallback>
                <p:oleObj name="Equation" r:id="rId37" imgW="48463200" imgH="9448800" progId="Equation.DSMT4">
                  <p:embed/>
                  <p:pic>
                    <p:nvPicPr>
                      <p:cNvPr id="0" name="Picture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9988" y="1867708"/>
                        <a:ext cx="1531620" cy="3295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2084105034"/>
              </p:ext>
            </p:extLst>
          </p:nvPr>
        </p:nvGraphicFramePr>
        <p:xfrm>
          <a:off x="5083683" y="1637203"/>
          <a:ext cx="1480820" cy="794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84" name="Equation" r:id="rId39" imgW="41757600" imgH="22555200" progId="Equation.DSMT4">
                  <p:embed/>
                </p:oleObj>
              </mc:Choice>
              <mc:Fallback>
                <p:oleObj name="Equation" r:id="rId39" imgW="41757600" imgH="22555200" progId="Equation.DSMT4">
                  <p:embed/>
                  <p:pic>
                    <p:nvPicPr>
                      <p:cNvPr id="0" name="Picture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3683" y="1637203"/>
                        <a:ext cx="1480820" cy="7943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6"/>
          <p:cNvSpPr txBox="1"/>
          <p:nvPr>
            <p:custDataLst>
              <p:tags r:id="rId13"/>
            </p:custDataLst>
          </p:nvPr>
        </p:nvSpPr>
        <p:spPr>
          <a:xfrm>
            <a:off x="736027" y="2562224"/>
            <a:ext cx="792480" cy="4603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解：</a:t>
            </a:r>
          </a:p>
        </p:txBody>
      </p:sp>
      <p:sp>
        <p:nvSpPr>
          <p:cNvPr id="19" name="TextBox 17"/>
          <p:cNvSpPr txBox="1"/>
          <p:nvPr>
            <p:custDataLst>
              <p:tags r:id="rId14"/>
            </p:custDataLst>
          </p:nvPr>
        </p:nvSpPr>
        <p:spPr>
          <a:xfrm>
            <a:off x="1330894" y="2553334"/>
            <a:ext cx="7584506" cy="4603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观察可知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为一个余弦级数，且</a:t>
            </a:r>
            <a:r>
              <a:rPr lang="zh-CN" altLang="en-US" sz="24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作偶延拓后</a:t>
            </a:r>
          </a:p>
        </p:txBody>
      </p:sp>
      <p:sp>
        <p:nvSpPr>
          <p:cNvPr id="20" name="TextBox 18"/>
          <p:cNvSpPr txBox="1"/>
          <p:nvPr>
            <p:custDataLst>
              <p:tags r:id="rId15"/>
            </p:custDataLst>
          </p:nvPr>
        </p:nvSpPr>
        <p:spPr>
          <a:xfrm>
            <a:off x="190336" y="3068288"/>
            <a:ext cx="6692430" cy="4603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再作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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周期延拓的傅里叶级数，由收敛定理知，</a:t>
            </a:r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1917570292"/>
              </p:ext>
            </p:extLst>
          </p:nvPr>
        </p:nvGraphicFramePr>
        <p:xfrm>
          <a:off x="400367" y="3864894"/>
          <a:ext cx="2155825" cy="61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85" name="Equation" r:id="rId41" imgW="78333600" imgH="22555200" progId="Equation.DSMT4">
                  <p:embed/>
                </p:oleObj>
              </mc:Choice>
              <mc:Fallback>
                <p:oleObj name="Equation" r:id="rId41" imgW="78333600" imgH="22555200" progId="Equation.DSMT4">
                  <p:embed/>
                  <p:pic>
                    <p:nvPicPr>
                      <p:cNvPr id="0" name="Picture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367" y="3864894"/>
                        <a:ext cx="2155825" cy="6176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1553825870"/>
              </p:ext>
            </p:extLst>
          </p:nvPr>
        </p:nvGraphicFramePr>
        <p:xfrm>
          <a:off x="2652268" y="3859528"/>
          <a:ext cx="891540" cy="6283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86" name="Equation" r:id="rId43" imgW="32004000" imgH="22555200" progId="Equation.DSMT4">
                  <p:embed/>
                </p:oleObj>
              </mc:Choice>
              <mc:Fallback>
                <p:oleObj name="Equation" r:id="rId43" imgW="32004000" imgH="22555200" progId="Equation.DSMT4">
                  <p:embed/>
                  <p:pic>
                    <p:nvPicPr>
                      <p:cNvPr id="0" name="Picture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2268" y="3859528"/>
                        <a:ext cx="891540" cy="62839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1302647978"/>
              </p:ext>
            </p:extLst>
          </p:nvPr>
        </p:nvGraphicFramePr>
        <p:xfrm>
          <a:off x="4454624" y="3554472"/>
          <a:ext cx="2502972" cy="8975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87" name="Equation" r:id="rId45" imgW="88392000" imgH="31699200" progId="Equation.DSMT4">
                  <p:embed/>
                </p:oleObj>
              </mc:Choice>
              <mc:Fallback>
                <p:oleObj name="Equation" r:id="rId45" imgW="88392000" imgH="31699200" progId="Equation.DSMT4">
                  <p:embed/>
                  <p:pic>
                    <p:nvPicPr>
                      <p:cNvPr id="0" name="Picture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4624" y="3554472"/>
                        <a:ext cx="2502972" cy="89751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1023571864"/>
              </p:ext>
            </p:extLst>
          </p:nvPr>
        </p:nvGraphicFramePr>
        <p:xfrm>
          <a:off x="6996815" y="3577528"/>
          <a:ext cx="841311" cy="8975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88" name="Equation" r:id="rId47" imgW="27432000" imgH="29260800" progId="Equation.DSMT4">
                  <p:embed/>
                </p:oleObj>
              </mc:Choice>
              <mc:Fallback>
                <p:oleObj name="Equation" r:id="rId47" imgW="27432000" imgH="29260800" progId="Equation.DSMT4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6815" y="3577528"/>
                        <a:ext cx="841311" cy="89751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3125197365"/>
              </p:ext>
            </p:extLst>
          </p:nvPr>
        </p:nvGraphicFramePr>
        <p:xfrm>
          <a:off x="3625914" y="3837742"/>
          <a:ext cx="789491" cy="671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89" name="Equation" r:id="rId49" imgW="26517600" imgH="22555200" progId="Equation.DSMT4">
                  <p:embed/>
                </p:oleObj>
              </mc:Choice>
              <mc:Fallback>
                <p:oleObj name="Equation" r:id="rId49" imgW="26517600" imgH="22555200" progId="Equation.DSMT4">
                  <p:embed/>
                  <p:pic>
                    <p:nvPicPr>
                      <p:cNvPr id="0" name="Picture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5914" y="3837742"/>
                        <a:ext cx="789491" cy="67196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3213981232"/>
              </p:ext>
            </p:extLst>
          </p:nvPr>
        </p:nvGraphicFramePr>
        <p:xfrm>
          <a:off x="7822842" y="3875659"/>
          <a:ext cx="522963" cy="5961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90" name="Equation" r:id="rId51" imgW="17373600" imgH="19812000" progId="Equation.DSMT4">
                  <p:embed/>
                </p:oleObj>
              </mc:Choice>
              <mc:Fallback>
                <p:oleObj name="Equation" r:id="rId51" imgW="17373600" imgH="19812000" progId="Equation.DSMT4">
                  <p:embed/>
                  <p:pic>
                    <p:nvPicPr>
                      <p:cNvPr id="0" name="Picture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2842" y="3875659"/>
                        <a:ext cx="522963" cy="59613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矩形 28"/>
          <p:cNvSpPr/>
          <p:nvPr>
            <p:custDataLst>
              <p:tags r:id="rId22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>
                <p:custDataLst>
                  <p:tags r:id="rId23"/>
                </p:custDataLst>
              </p:nvPr>
            </p:nvSpPr>
            <p:spPr>
              <a:xfrm>
                <a:off x="2361565" y="48895"/>
                <a:ext cx="3519170" cy="317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/>
              <a:lstStyle/>
              <a:p>
                <a:pPr algn="ctr">
                  <a:defRPr/>
                </a:pPr>
                <a:r>
                  <a:rPr lang="en-US" sz="15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10.3.1</a:t>
                </a:r>
                <a:r>
                  <a:rPr sz="15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周期为</a:t>
                </a:r>
                <a:r>
                  <a:rPr lang="en-US" sz="15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14:m>
                  <m:oMath xmlns:m="http://schemas.openxmlformats.org/officeDocument/2006/math">
                    <m:r>
                      <a:rPr lang="en-US" sz="1500" i="1" dirty="0">
                        <a:solidFill>
                          <a:schemeClr val="bg1"/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𝜋</m:t>
                    </m:r>
                  </m:oMath>
                </a14:m>
                <a:r>
                  <a:rPr lang="zh-CN" altLang="en-US" sz="1500" dirty="0">
                    <a:solidFill>
                      <a:schemeClr val="bg1"/>
                    </a:solidFill>
                    <a:latin typeface="Cambria Math" panose="02040503050406030204" charset="0"/>
                    <a:ea typeface="微软雅黑" panose="020B0503020204020204" pitchFamily="34" charset="-122"/>
                    <a:cs typeface="Cambria Math" panose="02040503050406030204" charset="0"/>
                  </a:rPr>
                  <a:t>的函数展开</a:t>
                </a:r>
                <a:r>
                  <a:rPr sz="15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傅里叶级数</a:t>
                </a: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3"/>
                </p:custDataLst>
              </p:nvPr>
            </p:nvSpPr>
            <p:spPr>
              <a:xfrm>
                <a:off x="2361565" y="48895"/>
                <a:ext cx="3519170" cy="317500"/>
              </a:xfrm>
              <a:prstGeom prst="rect">
                <a:avLst/>
              </a:prstGeom>
              <a:blipFill rotWithShape="1">
                <a:blip r:embed="rId5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/>
          <p:cNvSpPr/>
          <p:nvPr>
            <p:custDataLst>
              <p:tags r:id="rId24"/>
            </p:custDataLst>
          </p:nvPr>
        </p:nvSpPr>
        <p:spPr>
          <a:xfrm>
            <a:off x="5924550" y="47625"/>
            <a:ext cx="3203575" cy="317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10.3.1</a:t>
            </a:r>
            <a:r>
              <a:rPr 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一般周期</a:t>
            </a:r>
            <a:r>
              <a:rPr lang="zh-CN" altLang="en-US" sz="1500" dirty="0">
                <a:solidFill>
                  <a:schemeClr val="bg1"/>
                </a:solidFill>
                <a:latin typeface="Cambria Math" panose="02040503050406030204" charset="0"/>
                <a:ea typeface="微软雅黑" panose="020B0503020204020204" pitchFamily="34" charset="-122"/>
                <a:cs typeface="Cambria Math" panose="02040503050406030204" charset="0"/>
              </a:rPr>
              <a:t>函数的</a:t>
            </a:r>
            <a:r>
              <a:rPr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傅里叶级数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矩形 126"/>
              <p:cNvSpPr/>
              <p:nvPr>
                <p:custDataLst>
                  <p:tags r:id="rId25"/>
                </p:custDataLst>
              </p:nvPr>
            </p:nvSpPr>
            <p:spPr>
              <a:xfrm>
                <a:off x="13335" y="66040"/>
                <a:ext cx="4281170" cy="290830"/>
              </a:xfrm>
              <a:prstGeom prst="rect">
                <a:avLst/>
              </a:prstGeom>
              <a:solidFill>
                <a:srgbClr val="C00000"/>
              </a:solidFill>
              <a:ln w="19050">
                <a:solidFill>
                  <a:srgbClr val="FFFF00"/>
                </a:solidFill>
              </a:ln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pPr eaLnBrk="1" hangingPunct="1">
                  <a:spcBef>
                    <a:spcPct val="50000"/>
                  </a:spcBef>
                </a:pPr>
                <a:r>
                  <a:rPr sz="15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三.定义在[0,</a:t>
                </a:r>
                <a14:m>
                  <m:oMath xmlns:m="http://schemas.openxmlformats.org/officeDocument/2006/math">
                    <m:r>
                      <a:rPr lang="en-US" sz="1500" b="1" i="1" dirty="0">
                        <a:solidFill>
                          <a:schemeClr val="bg1"/>
                        </a:solidFill>
                        <a:latin typeface="Cambria Math" panose="02040503050406030204" charset="0"/>
                        <a:ea typeface="黑体" panose="02010609060101010101" pitchFamily="49" charset="-122"/>
                        <a:cs typeface="Cambria Math" panose="02040503050406030204" charset="0"/>
                      </a:rPr>
                      <m:t>𝝅</m:t>
                    </m:r>
                  </m:oMath>
                </a14:m>
                <a:r>
                  <a:rPr sz="15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]上的函数的正弦级数和余弦级数</a:t>
                </a:r>
                <a:endParaRPr lang="zh-CN" altLang="en-US" sz="15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endParaRPr>
              </a:p>
            </p:txBody>
          </p:sp>
        </mc:Choice>
        <mc:Fallback xmlns="">
          <p:sp>
            <p:nvSpPr>
              <p:cNvPr id="127" name="矩形 126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5"/>
                </p:custDataLst>
              </p:nvPr>
            </p:nvSpPr>
            <p:spPr>
              <a:xfrm>
                <a:off x="13335" y="66040"/>
                <a:ext cx="4281170" cy="290830"/>
              </a:xfrm>
              <a:prstGeom prst="rect">
                <a:avLst/>
              </a:prstGeom>
              <a:blipFill rotWithShape="1">
                <a:blip r:embed="rId56"/>
                <a:stretch>
                  <a:fillRect l="-2596" t="-38210" r="-2596" b="-38210"/>
                </a:stretch>
              </a:blipFill>
              <a:ln w="19050">
                <a:solidFill>
                  <a:srgbClr val="FFFF00"/>
                </a:solidFill>
              </a:ln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14"/>
          <p:cNvSpPr txBox="1"/>
          <p:nvPr>
            <p:custDataLst>
              <p:tags r:id="rId26"/>
            </p:custDataLst>
          </p:nvPr>
        </p:nvSpPr>
        <p:spPr>
          <a:xfrm>
            <a:off x="4323080" y="56515"/>
            <a:ext cx="4022725" cy="321945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zh-CN" sz="15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2.</a:t>
            </a:r>
            <a:r>
              <a:rPr lang="zh-CN" altLang="en-US" sz="15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在</a:t>
            </a:r>
            <a:r>
              <a:rPr lang="en-US" altLang="zh-CN" sz="15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[0,</a:t>
            </a:r>
            <a:r>
              <a:rPr lang="en-US" altLang="zh-CN" sz="15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Symbol" panose="05050102010706020507" pitchFamily="18" charset="2"/>
              </a:rPr>
              <a:t>]</a:t>
            </a:r>
            <a:r>
              <a:rPr lang="zh-CN" altLang="en-US" sz="15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Symbol" panose="05050102010706020507" pitchFamily="18" charset="2"/>
              </a:rPr>
              <a:t>上的函数展成正弦级数与余弦级数</a:t>
            </a:r>
            <a:endParaRPr lang="zh-CN" altLang="en-US" sz="15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37369D6-1AB5-4822-8052-053FBF99BF45}"/>
              </a:ext>
            </a:extLst>
          </p:cNvPr>
          <p:cNvSpPr txBox="1"/>
          <p:nvPr/>
        </p:nvSpPr>
        <p:spPr>
          <a:xfrm>
            <a:off x="2371450" y="436943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周期性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4AFB6BF-0FF1-434B-AFE9-A49D61B71148}"/>
              </a:ext>
            </a:extLst>
          </p:cNvPr>
          <p:cNvSpPr txBox="1"/>
          <p:nvPr/>
        </p:nvSpPr>
        <p:spPr>
          <a:xfrm>
            <a:off x="3374328" y="43694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偶性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67D0919-A843-46F8-82DA-242A30F1C054}"/>
              </a:ext>
            </a:extLst>
          </p:cNvPr>
          <p:cNvSpPr txBox="1"/>
          <p:nvPr/>
        </p:nvSpPr>
        <p:spPr>
          <a:xfrm>
            <a:off x="4270552" y="436943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收敛定理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F6F7DA8-077E-494F-A60B-11D29E31FCBC}"/>
              </a:ext>
            </a:extLst>
          </p:cNvPr>
          <p:cNvSpPr txBox="1"/>
          <p:nvPr/>
        </p:nvSpPr>
        <p:spPr>
          <a:xfrm>
            <a:off x="6649174" y="436943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左右极限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DD40F6E-F10E-4E24-809F-CB85D4B22815}"/>
              </a:ext>
            </a:extLst>
          </p:cNvPr>
          <p:cNvSpPr/>
          <p:nvPr/>
        </p:nvSpPr>
        <p:spPr>
          <a:xfrm>
            <a:off x="13335" y="5276477"/>
            <a:ext cx="9144000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注：先要检验一下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确是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的傅里叶级数，也要注意到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是定义域更大的函数；此类问题常常出现在各类考题中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endParaRPr lang="zh-CN" altLang="en-US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8" grpId="0"/>
      <p:bldP spid="19" grpId="0"/>
      <p:bldP spid="20" grpId="0"/>
      <p:bldP spid="3" grpId="0"/>
      <p:bldP spid="32" grpId="0"/>
      <p:bldP spid="33" grpId="0"/>
      <p:bldP spid="34" grpId="0"/>
      <p:bldP spid="3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1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26</a:t>
            </a:fld>
            <a:endParaRPr lang="en-US" altLang="zh-CN" dirty="0"/>
          </a:p>
        </p:txBody>
      </p:sp>
      <p:sp>
        <p:nvSpPr>
          <p:cNvPr id="17" name="椭圆 16"/>
          <p:cNvSpPr/>
          <p:nvPr>
            <p:custDataLst>
              <p:tags r:id="rId3"/>
            </p:custDataLst>
          </p:nvPr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TextBox 3"/>
          <p:cNvSpPr txBox="1"/>
          <p:nvPr>
            <p:custDataLst>
              <p:tags r:id="rId4"/>
            </p:custDataLst>
          </p:nvPr>
        </p:nvSpPr>
        <p:spPr>
          <a:xfrm>
            <a:off x="457200" y="1031404"/>
            <a:ext cx="587532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周期为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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的函数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,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上定义为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605961640"/>
              </p:ext>
            </p:extLst>
          </p:nvPr>
        </p:nvGraphicFramePr>
        <p:xfrm>
          <a:off x="6134100" y="910591"/>
          <a:ext cx="2796539" cy="74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37" name="Equation" r:id="rId21" imgW="95097600" imgH="24993600" progId="Equation.DSMT4">
                  <p:embed/>
                </p:oleObj>
              </mc:Choice>
              <mc:Fallback>
                <p:oleObj name="Equation" r:id="rId21" imgW="95097600" imgH="24993600" progId="Equation.DSMT4">
                  <p:embed/>
                  <p:pic>
                    <p:nvPicPr>
                      <p:cNvPr id="0" name="Picture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4100" y="910591"/>
                        <a:ext cx="2796539" cy="7439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>
            <p:custDataLst>
              <p:tags r:id="rId6"/>
            </p:custDataLst>
          </p:nvPr>
        </p:nvSpPr>
        <p:spPr>
          <a:xfrm>
            <a:off x="742950" y="1763167"/>
            <a:ext cx="735810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的傅里叶级数的和函数为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，则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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>
            <p:custDataLst>
              <p:tags r:id="rId7"/>
            </p:custDataLst>
          </p:nvPr>
        </p:nvSpPr>
        <p:spPr>
          <a:xfrm>
            <a:off x="830580" y="2272954"/>
            <a:ext cx="1097280" cy="4603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答案：</a:t>
            </a:r>
          </a:p>
        </p:txBody>
      </p:sp>
      <p:sp>
        <p:nvSpPr>
          <p:cNvPr id="10" name="TextBox 9"/>
          <p:cNvSpPr txBox="1"/>
          <p:nvPr>
            <p:custDataLst>
              <p:tags r:id="rId8"/>
            </p:custDataLst>
          </p:nvPr>
        </p:nvSpPr>
        <p:spPr>
          <a:xfrm>
            <a:off x="457200" y="2757437"/>
            <a:ext cx="730199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是以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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为周期的函数，验证对任何实数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032327813"/>
              </p:ext>
            </p:extLst>
          </p:nvPr>
        </p:nvGraphicFramePr>
        <p:xfrm>
          <a:off x="1257299" y="3348513"/>
          <a:ext cx="2957195" cy="6804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38" name="Equation" r:id="rId23" imgW="86563200" imgH="20116800" progId="Equation.DSMT4">
                  <p:embed/>
                </p:oleObj>
              </mc:Choice>
              <mc:Fallback>
                <p:oleObj name="Equation" r:id="rId23" imgW="86563200" imgH="20116800" progId="Equation.DSMT4">
                  <p:embed/>
                  <p:pic>
                    <p:nvPicPr>
                      <p:cNvPr id="0" name="Picture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7299" y="3348513"/>
                        <a:ext cx="2957195" cy="68045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1781101722"/>
              </p:ext>
            </p:extLst>
          </p:nvPr>
        </p:nvGraphicFramePr>
        <p:xfrm>
          <a:off x="4605655" y="3348513"/>
          <a:ext cx="2837815" cy="6712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39" name="Equation" r:id="rId25" imgW="84429600" imgH="20116800" progId="Equation.DSMT4">
                  <p:embed/>
                </p:oleObj>
              </mc:Choice>
              <mc:Fallback>
                <p:oleObj name="Equation" r:id="rId25" imgW="84429600" imgH="20116800" progId="Equation.DSMT4">
                  <p:embed/>
                  <p:pic>
                    <p:nvPicPr>
                      <p:cNvPr id="0" name="Picture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5655" y="3348513"/>
                        <a:ext cx="2837815" cy="67124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>
            <p:custDataLst>
              <p:tags r:id="rId11"/>
            </p:custDataLst>
          </p:nvPr>
        </p:nvSpPr>
        <p:spPr>
          <a:xfrm>
            <a:off x="830580" y="4158380"/>
            <a:ext cx="1097280" cy="4603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提示：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264944460"/>
              </p:ext>
            </p:extLst>
          </p:nvPr>
        </p:nvGraphicFramePr>
        <p:xfrm>
          <a:off x="1783619" y="4204009"/>
          <a:ext cx="3093720" cy="369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40" name="Equation" r:id="rId27" imgW="86868000" imgH="10363200" progId="Equation.DSMT4">
                  <p:embed/>
                </p:oleObj>
              </mc:Choice>
              <mc:Fallback>
                <p:oleObj name="Equation" r:id="rId27" imgW="86868000" imgH="10363200" progId="Equation.DSMT4">
                  <p:embed/>
                  <p:pic>
                    <p:nvPicPr>
                      <p:cNvPr id="0" name="Picture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3619" y="4204009"/>
                        <a:ext cx="3093720" cy="36911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16"/>
          <p:cNvSpPr txBox="1"/>
          <p:nvPr>
            <p:custDataLst>
              <p:tags r:id="rId13"/>
            </p:custDataLst>
          </p:nvPr>
        </p:nvSpPr>
        <p:spPr>
          <a:xfrm>
            <a:off x="4785666" y="4172794"/>
            <a:ext cx="30937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是以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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为周期的函数</a:t>
            </a: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4091198270"/>
              </p:ext>
            </p:extLst>
          </p:nvPr>
        </p:nvGraphicFramePr>
        <p:xfrm>
          <a:off x="7308531" y="1601788"/>
          <a:ext cx="435610" cy="676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41" name="Equation" r:id="rId29" imgW="12496800" imgH="19812000" progId="Equation.DSMT4">
                  <p:embed/>
                </p:oleObj>
              </mc:Choice>
              <mc:Fallback>
                <p:oleObj name="Equation" r:id="rId29" imgW="12496800" imgH="19812000" progId="Equation.DSMT4">
                  <p:embed/>
                  <p:pic>
                    <p:nvPicPr>
                      <p:cNvPr id="0" name="Picture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8531" y="1601788"/>
                        <a:ext cx="435610" cy="676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矩形 58"/>
          <p:cNvSpPr/>
          <p:nvPr>
            <p:custDataLst>
              <p:tags r:id="rId15"/>
            </p:custDataLst>
          </p:nvPr>
        </p:nvSpPr>
        <p:spPr>
          <a:xfrm>
            <a:off x="-2636" y="428626"/>
            <a:ext cx="1786890" cy="521970"/>
          </a:xfrm>
          <a:prstGeom prst="rect">
            <a:avLst/>
          </a:prstGeom>
          <a:solidFill>
            <a:srgbClr val="ECEE96"/>
          </a:solidFill>
        </p:spPr>
        <p:txBody>
          <a:bodyPr wrap="none">
            <a:spAutoFit/>
          </a:bodyPr>
          <a:lstStyle/>
          <a:p>
            <a:r>
              <a:rPr lang="zh-CN" altLang="en-US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练习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10.3.1</a:t>
            </a:r>
            <a:endParaRPr lang="zh-CN" altLang="en-US" sz="2800" b="1" kern="10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>
            <p:custDataLst>
              <p:tags r:id="rId16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ECF75B3-C4EC-4872-BEB6-9CEBEC275B00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924550" y="47625"/>
            <a:ext cx="3203575" cy="317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10.3.2</a:t>
            </a:r>
            <a:r>
              <a:rPr 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一般周期</a:t>
            </a:r>
            <a:r>
              <a:rPr lang="zh-CN" altLang="en-US" sz="1500" dirty="0">
                <a:solidFill>
                  <a:schemeClr val="bg1"/>
                </a:solidFill>
                <a:latin typeface="Cambria Math" panose="02040503050406030204" charset="0"/>
                <a:ea typeface="微软雅黑" panose="020B0503020204020204" pitchFamily="34" charset="-122"/>
                <a:cs typeface="Cambria Math" panose="02040503050406030204" charset="0"/>
              </a:rPr>
              <a:t>函数的</a:t>
            </a:r>
            <a:r>
              <a:rPr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傅里叶级数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7C1ABBC8-E68F-49A5-B8BA-73C50FF16F10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2361565" y="48895"/>
                <a:ext cx="3519170" cy="317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/>
              <a:lstStyle/>
              <a:p>
                <a:pPr algn="ctr">
                  <a:defRPr/>
                </a:pPr>
                <a:r>
                  <a:rPr lang="en-US"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10.3.1</a:t>
                </a:r>
                <a:r>
                  <a:rPr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周期为</a:t>
                </a:r>
                <a:r>
                  <a:rPr lang="en-US"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14:m>
                  <m:oMath xmlns:m="http://schemas.openxmlformats.org/officeDocument/2006/math">
                    <m:r>
                      <a:rPr lang="en-US" sz="1500" b="1" i="1" dirty="0">
                        <a:solidFill>
                          <a:schemeClr val="bg1"/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𝝅</m:t>
                    </m:r>
                  </m:oMath>
                </a14:m>
                <a:r>
                  <a:rPr lang="zh-CN" altLang="en-US" sz="1500" b="1" dirty="0">
                    <a:solidFill>
                      <a:schemeClr val="bg1"/>
                    </a:solidFill>
                    <a:latin typeface="Cambria Math" panose="02040503050406030204" charset="0"/>
                    <a:ea typeface="微软雅黑" panose="020B0503020204020204" pitchFamily="34" charset="-122"/>
                    <a:cs typeface="Cambria Math" panose="02040503050406030204" charset="0"/>
                  </a:rPr>
                  <a:t>的函数展开</a:t>
                </a:r>
                <a:r>
                  <a:rPr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傅里叶级数</a:t>
                </a: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7C1ABBC8-E68F-49A5-B8BA-73C50FF16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1"/>
                </p:custDataLst>
              </p:nvPr>
            </p:nvSpPr>
            <p:spPr>
              <a:xfrm>
                <a:off x="2361565" y="48895"/>
                <a:ext cx="3519170" cy="317500"/>
              </a:xfrm>
              <a:prstGeom prst="rect">
                <a:avLst/>
              </a:prstGeom>
              <a:blipFill>
                <a:blip r:embed="rId32"/>
                <a:stretch>
                  <a:fillRect t="-3846" b="-230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8" grpId="0"/>
      <p:bldP spid="15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1"/>
          <p:cNvSpPr txBox="1"/>
          <p:nvPr/>
        </p:nvSpPr>
        <p:spPr>
          <a:xfrm>
            <a:off x="1530985" y="1551305"/>
            <a:ext cx="6523990" cy="1485265"/>
          </a:xfrm>
          <a:prstGeom prst="rect">
            <a:avLst/>
          </a:prstGeom>
          <a:solidFill>
            <a:srgbClr val="2A7E5A"/>
          </a:solidFill>
          <a:ln>
            <a:solidFill>
              <a:srgbClr val="FFFF00"/>
            </a:solidFill>
          </a:ln>
          <a:scene3d>
            <a:camera prst="orthographicFront"/>
            <a:lightRig rig="threePt" dir="t"/>
          </a:scene3d>
          <a:sp3d>
            <a:bevelT w="101600"/>
            <a:bevelB w="6985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1350"/>
              </a:spcBef>
              <a:spcAft>
                <a:spcPts val="1350"/>
              </a:spcAft>
            </a:pPr>
            <a:r>
              <a:rPr lang="en-US" altLang="zh-CN" sz="3300" b="1" spc="7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10.3.2</a:t>
            </a:r>
            <a:br>
              <a:rPr lang="zh-CN" altLang="en-US" sz="3300" spc="75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3300" spc="75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3300" spc="75" dirty="0">
                <a:latin typeface="黑体" panose="02010609060101010101" pitchFamily="49" charset="-122"/>
                <a:ea typeface="黑体" panose="02010609060101010101" pitchFamily="49" charset="-122"/>
              </a:rPr>
              <a:t>一般周期函数的傅里叶级数   </a:t>
            </a:r>
          </a:p>
          <a:p>
            <a:pPr algn="ctr">
              <a:lnSpc>
                <a:spcPct val="150000"/>
              </a:lnSpc>
              <a:spcBef>
                <a:spcPts val="1350"/>
              </a:spcBef>
              <a:spcAft>
                <a:spcPts val="1350"/>
              </a:spcAft>
            </a:pPr>
            <a:endParaRPr lang="zh-CN" altLang="en-US" sz="3300" spc="75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27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2138580" y="3181890"/>
            <a:ext cx="3657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琥珀" panose="02010800040101010101" pitchFamily="2" charset="-122"/>
                <a:ea typeface="华文琥珀" panose="02010800040101010101" pitchFamily="2" charset="-122"/>
              </a:rPr>
              <a:t>教学要求：</a:t>
            </a:r>
          </a:p>
        </p:txBody>
      </p:sp>
      <p:sp>
        <p:nvSpPr>
          <p:cNvPr id="29" name="矩形 28"/>
          <p:cNvSpPr/>
          <p:nvPr>
            <p:custDataLst>
              <p:tags r:id="rId1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>
                <p:custDataLst>
                  <p:tags r:id="rId2"/>
                </p:custDataLst>
              </p:nvPr>
            </p:nvSpPr>
            <p:spPr>
              <a:xfrm>
                <a:off x="2312894" y="48895"/>
                <a:ext cx="3567841" cy="3175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algn="ctr">
                  <a:defRPr/>
                </a:pPr>
                <a:r>
                  <a:rPr lang="en-US" altLang="zh-CN" sz="15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10.3.1 </a:t>
                </a:r>
                <a:r>
                  <a:rPr lang="zh-CN" altLang="en-US" sz="15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周期为</a:t>
                </a:r>
                <a:r>
                  <a:rPr lang="en-US" altLang="zh-CN" sz="15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14:m>
                  <m:oMath xmlns:m="http://schemas.openxmlformats.org/officeDocument/2006/math">
                    <m:r>
                      <a:rPr lang="zh-CN" altLang="en-US" sz="1500" b="1" i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𝝅</m:t>
                    </m:r>
                  </m:oMath>
                </a14:m>
                <a:r>
                  <a:rPr lang="zh-CN" altLang="en-US" sz="15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mbria Math" panose="02040503050406030204" charset="0"/>
                    <a:ea typeface="微软雅黑" panose="020B0503020204020204" pitchFamily="34" charset="-122"/>
                    <a:cs typeface="Cambria Math" panose="02040503050406030204" charset="0"/>
                  </a:rPr>
                  <a:t>的函数展开</a:t>
                </a:r>
                <a:r>
                  <a:rPr lang="zh-CN" altLang="en-US" sz="15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傅里叶级数</a:t>
                </a: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2312894" y="48895"/>
                <a:ext cx="3567841" cy="317500"/>
              </a:xfrm>
              <a:prstGeom prst="rect">
                <a:avLst/>
              </a:prstGeom>
              <a:blipFill>
                <a:blip r:embed="rId7"/>
                <a:stretch>
                  <a:fillRect t="-5769" r="-512" b="-288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/>
          <p:cNvSpPr/>
          <p:nvPr>
            <p:custDataLst>
              <p:tags r:id="rId3"/>
            </p:custDataLst>
          </p:nvPr>
        </p:nvSpPr>
        <p:spPr>
          <a:xfrm>
            <a:off x="5880735" y="47625"/>
            <a:ext cx="3247390" cy="31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10.3.2 </a:t>
            </a:r>
            <a:r>
              <a:rPr 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一般周期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charset="0"/>
                <a:ea typeface="微软雅黑" panose="020B0503020204020204" pitchFamily="34" charset="-122"/>
                <a:cs typeface="Cambria Math" panose="02040503050406030204" charset="0"/>
              </a:rPr>
              <a:t>函数的</a:t>
            </a: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傅里叶级数</a:t>
            </a:r>
          </a:p>
        </p:txBody>
      </p:sp>
      <p:sp>
        <p:nvSpPr>
          <p:cNvPr id="9" name="Text Box 5">
            <a:hlinkClick r:id="rId8" action="ppaction://hlinksldjump"/>
            <a:extLst>
              <a:ext uri="{FF2B5EF4-FFF2-40B4-BE49-F238E27FC236}">
                <a16:creationId xmlns:a16="http://schemas.microsoft.com/office/drawing/2014/main" id="{7B616081-4136-4B61-91E8-2DC431AEF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5007" y="3618960"/>
            <a:ext cx="7963481" cy="131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会将定义在 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 -</a:t>
            </a:r>
            <a:r>
              <a:rPr lang="en-US" altLang="zh-CN" sz="2400" b="1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400" b="1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 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上的函数展开傅里叶级数；</a:t>
            </a:r>
            <a:endParaRPr lang="en-US" altLang="zh-CN" sz="24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会将定义在 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(0, </a:t>
            </a:r>
            <a:r>
              <a:rPr lang="en-US" altLang="zh-CN" sz="2400" b="1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 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上的函数展开为傅里叶正弦或余弦级数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endParaRPr kumimoji="1"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对话气泡: 圆角矩形 9">
            <a:extLst>
              <a:ext uri="{FF2B5EF4-FFF2-40B4-BE49-F238E27FC236}">
                <a16:creationId xmlns:a16="http://schemas.microsoft.com/office/drawing/2014/main" id="{D62D53FE-CEBD-44C2-BECB-52638F622B1D}"/>
              </a:ext>
            </a:extLst>
          </p:cNvPr>
          <p:cNvSpPr/>
          <p:nvPr/>
        </p:nvSpPr>
        <p:spPr>
          <a:xfrm>
            <a:off x="5880735" y="412750"/>
            <a:ext cx="3247390" cy="1639244"/>
          </a:xfrm>
          <a:prstGeom prst="wedgeRoundRectCallout">
            <a:avLst>
              <a:gd name="adj1" fmla="val -62555"/>
              <a:gd name="adj2" fmla="val 68812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dirty="0">
                <a:solidFill>
                  <a:srgbClr val="FFFF00"/>
                </a:solidFill>
                <a:highlight>
                  <a:srgbClr val="FF00FF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教学建议：</a:t>
            </a:r>
            <a:endParaRPr lang="en-US" altLang="zh-CN" b="1" dirty="0">
              <a:solidFill>
                <a:srgbClr val="FFFF00"/>
              </a:solidFill>
              <a:highlight>
                <a:srgbClr val="FF00FF"/>
              </a:highligh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国家大纲对此有要求，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2021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版考研大纲也有要求。讲解或指导自学。不考。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1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28</a:t>
            </a:fld>
            <a:endParaRPr lang="en-US" altLang="zh-CN" dirty="0"/>
          </a:p>
        </p:txBody>
      </p:sp>
      <p:sp>
        <p:nvSpPr>
          <p:cNvPr id="17" name="椭圆 16"/>
          <p:cNvSpPr/>
          <p:nvPr>
            <p:custDataLst>
              <p:tags r:id="rId3"/>
            </p:custDataLst>
          </p:nvPr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Text Box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36835" y="1576607"/>
            <a:ext cx="2791460" cy="496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周期为 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函数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77545" y="2644763"/>
            <a:ext cx="2710278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周期为 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lang="en-US" altLang="zh-CN" sz="24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函数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813625" y="2133853"/>
            <a:ext cx="1574198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变量代换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4252967671"/>
              </p:ext>
            </p:extLst>
          </p:nvPr>
        </p:nvGraphicFramePr>
        <p:xfrm>
          <a:off x="3533655" y="2070408"/>
          <a:ext cx="587275" cy="5281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2" name="Equation" r:id="rId32" imgW="850680" imgH="838080" progId="Equation.DSMT4">
                  <p:embed/>
                </p:oleObj>
              </mc:Choice>
              <mc:Fallback>
                <p:oleObj name="Equation" r:id="rId32" imgW="850680" imgH="838080" progId="Equation.DSMT4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3655" y="2070408"/>
                        <a:ext cx="587275" cy="528173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AutoShape 7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487170" y="2129420"/>
            <a:ext cx="153670" cy="421640"/>
          </a:xfrm>
          <a:prstGeom prst="downArrow">
            <a:avLst>
              <a:gd name="adj1" fmla="val 50000"/>
              <a:gd name="adj2" fmla="val 116814"/>
            </a:avLst>
          </a:prstGeom>
          <a:solidFill>
            <a:srgbClr val="339966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79332" y="3442366"/>
            <a:ext cx="2791460" cy="421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作傅氏展开</a:t>
            </a:r>
          </a:p>
        </p:txBody>
      </p:sp>
      <p:sp>
        <p:nvSpPr>
          <p:cNvPr id="10" name="AutoShape 9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487170" y="3117413"/>
            <a:ext cx="153670" cy="421640"/>
          </a:xfrm>
          <a:prstGeom prst="downArrow">
            <a:avLst>
              <a:gd name="adj1" fmla="val 50000"/>
              <a:gd name="adj2" fmla="val 116814"/>
            </a:avLst>
          </a:prstGeom>
          <a:solidFill>
            <a:srgbClr val="339966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Box 10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69256" y="4699415"/>
            <a:ext cx="2921000" cy="441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的傅氏展开式</a:t>
            </a: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481954557"/>
              </p:ext>
            </p:extLst>
          </p:nvPr>
        </p:nvGraphicFramePr>
        <p:xfrm>
          <a:off x="3535443" y="3415205"/>
          <a:ext cx="3357564" cy="616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3" name="Equation" r:id="rId34" imgW="118567200" imgH="21945600" progId="Equation.DSMT4">
                  <p:embed/>
                </p:oleObj>
              </mc:Choice>
              <mc:Fallback>
                <p:oleObj name="Equation" r:id="rId34" imgW="118567200" imgH="21945600" progId="Equation.DSMT4">
                  <p:embed/>
                  <p:pic>
                    <p:nvPicPr>
                      <p:cNvPr id="0" name="Picture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5443" y="3415205"/>
                        <a:ext cx="3357564" cy="61617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4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22860" y="635"/>
            <a:ext cx="264160" cy="231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noAutofit/>
          </a:bodyPr>
          <a:lstStyle/>
          <a:p>
            <a:endParaRPr lang="zh-CN" altLang="en-US" sz="2400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1880418559"/>
              </p:ext>
            </p:extLst>
          </p:nvPr>
        </p:nvGraphicFramePr>
        <p:xfrm>
          <a:off x="3533655" y="2651200"/>
          <a:ext cx="2031064" cy="6117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4" name="Equation" r:id="rId36" imgW="74066400" imgH="22555200" progId="Equation.DSMT4">
                  <p:embed/>
                </p:oleObj>
              </mc:Choice>
              <mc:Fallback>
                <p:oleObj name="Equation" r:id="rId36" imgW="74066400" imgH="22555200" progId="Equation.DSMT4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3655" y="2651200"/>
                        <a:ext cx="2031064" cy="611766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9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49860" y="127635"/>
            <a:ext cx="264160" cy="231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noAutofit/>
          </a:bodyPr>
          <a:lstStyle/>
          <a:p>
            <a:endParaRPr lang="zh-CN" altLang="en-US" sz="2400"/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1473218515"/>
              </p:ext>
            </p:extLst>
          </p:nvPr>
        </p:nvGraphicFramePr>
        <p:xfrm>
          <a:off x="3533655" y="4725229"/>
          <a:ext cx="3869490" cy="572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5" name="Equation" r:id="rId38" imgW="135940800" imgH="22555200" progId="Equation.DSMT4">
                  <p:embed/>
                </p:oleObj>
              </mc:Choice>
              <mc:Fallback>
                <p:oleObj name="Equation" r:id="rId38" imgW="135940800" imgH="22555200" progId="Equation.DSMT4">
                  <p:embed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3655" y="4725229"/>
                        <a:ext cx="3869490" cy="57297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1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276860" y="254635"/>
            <a:ext cx="264160" cy="231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noAutofit/>
          </a:bodyPr>
          <a:lstStyle/>
          <a:p>
            <a:endParaRPr lang="zh-CN" altLang="en-US" sz="2400"/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2631604872"/>
              </p:ext>
            </p:extLst>
          </p:nvPr>
        </p:nvGraphicFramePr>
        <p:xfrm>
          <a:off x="541020" y="5356505"/>
          <a:ext cx="2263875" cy="594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6" name="Equation" r:id="rId40" imgW="75895200" imgH="20116800" progId="Equation.DSMT4">
                  <p:embed/>
                </p:oleObj>
              </mc:Choice>
              <mc:Fallback>
                <p:oleObj name="Equation" r:id="rId40" imgW="75895200" imgH="20116800" progId="Equation.DSMT4">
                  <p:embed/>
                  <p:pic>
                    <p:nvPicPr>
                      <p:cNvPr id="0" name="Picture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" y="5356505"/>
                        <a:ext cx="2263875" cy="59452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3262582178"/>
              </p:ext>
            </p:extLst>
          </p:nvPr>
        </p:nvGraphicFramePr>
        <p:xfrm>
          <a:off x="2816306" y="5370395"/>
          <a:ext cx="2558536" cy="59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7" name="Equation" r:id="rId42" imgW="85953600" imgH="20116800" progId="Equation.DSMT4">
                  <p:embed/>
                </p:oleObj>
              </mc:Choice>
              <mc:Fallback>
                <p:oleObj name="Equation" r:id="rId42" imgW="85953600" imgH="20116800" progId="Equation.DSMT4">
                  <p:embed/>
                  <p:pic>
                    <p:nvPicPr>
                      <p:cNvPr id="0" name="Picture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6306" y="5370395"/>
                        <a:ext cx="2558536" cy="59862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0"/>
          <p:cNvSpPr txBox="1"/>
          <p:nvPr>
            <p:custDataLst>
              <p:tags r:id="rId20"/>
            </p:custDataLst>
          </p:nvPr>
        </p:nvSpPr>
        <p:spPr>
          <a:xfrm>
            <a:off x="669256" y="6032045"/>
            <a:ext cx="2614930" cy="510420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（同理计算 </a:t>
            </a:r>
            <a:r>
              <a:rPr lang="en-US" altLang="zh-CN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b="1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 Box 5"/>
              <p:cNvSpPr txBox="1">
                <a:spLocks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-8890" y="401955"/>
                <a:ext cx="6144895" cy="521970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FFFF00"/>
                </a:solidFill>
              </a:ln>
              <a:effectLst>
                <a:reflection blurRad="6350" stA="52000" endA="300" endPos="35000" dir="5400000" sy="-100000" algn="bl" rotWithShape="0"/>
              </a:effec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sz="2800" b="1" dirty="0">
                    <a:solidFill>
                      <a:schemeClr val="bg1"/>
                    </a:solidFill>
                    <a:ea typeface="黑体" panose="02010609060101010101" pitchFamily="49" charset="-122"/>
                  </a:rPr>
                  <a:t>一.周期为2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chemeClr val="bg1"/>
                        </a:solidFill>
                        <a:latin typeface="Cambria Math" panose="02040503050406030204" charset="0"/>
                        <a:ea typeface="黑体" panose="02010609060101010101" pitchFamily="49" charset="-122"/>
                        <a:cs typeface="Cambria Math" panose="02040503050406030204" charset="0"/>
                      </a:rPr>
                      <m:t>𝒍</m:t>
                    </m:r>
                    <m:r>
                      <a:rPr lang="en-US" sz="2800" b="1" i="1" dirty="0">
                        <a:solidFill>
                          <a:schemeClr val="bg1"/>
                        </a:solidFill>
                        <a:latin typeface="Cambria Math" panose="02040503050406030204" charset="0"/>
                        <a:ea typeface="黑体" panose="02010609060101010101" pitchFamily="49" charset="-122"/>
                        <a:cs typeface="Cambria Math" panose="02040503050406030204" charset="0"/>
                      </a:rPr>
                      <m:t> </m:t>
                    </m:r>
                  </m:oMath>
                </a14:m>
                <a:r>
                  <a:rPr sz="2800" b="1" dirty="0">
                    <a:solidFill>
                      <a:schemeClr val="bg1"/>
                    </a:solidFill>
                    <a:ea typeface="黑体" panose="02010609060101010101" pitchFamily="49" charset="-122"/>
                  </a:rPr>
                  <a:t>的周期函数的傅里叶级数</a:t>
                </a:r>
              </a:p>
            </p:txBody>
          </p:sp>
        </mc:Choice>
        <mc:Fallback xmlns="">
          <p:sp>
            <p:nvSpPr>
              <p:cNvPr id="23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4"/>
                </p:custDataLst>
              </p:nvPr>
            </p:nvSpPr>
            <p:spPr bwMode="auto">
              <a:xfrm>
                <a:off x="-8890" y="401955"/>
                <a:ext cx="6144895" cy="521970"/>
              </a:xfrm>
              <a:prstGeom prst="rect">
                <a:avLst/>
              </a:prstGeom>
              <a:blipFill rotWithShape="1">
                <a:blip r:embed="rId45"/>
                <a:stretch>
                  <a:fillRect l="-155" t="-973" r="-155" b="-103650"/>
                </a:stretch>
              </a:blipFill>
              <a:ln>
                <a:solidFill>
                  <a:srgbClr val="FFFF00"/>
                </a:solidFill>
              </a:ln>
              <a:effectLst>
                <a:reflection blurRad="6350" stA="52000" endA="300" endPos="35000" dir="5400000" sy="-100000" algn="bl" rotWithShape="0"/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28"/>
          <p:cNvSpPr/>
          <p:nvPr>
            <p:custDataLst>
              <p:tags r:id="rId22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04D8BF57-D660-4D34-89F7-4FC55F9BB320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>
                <a:off x="2312894" y="48895"/>
                <a:ext cx="3567841" cy="3175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algn="ctr">
                  <a:defRPr/>
                </a:pPr>
                <a:r>
                  <a:rPr lang="en-US" altLang="zh-CN" sz="15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10.3.1 </a:t>
                </a:r>
                <a:r>
                  <a:rPr lang="zh-CN" altLang="en-US" sz="15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周期为</a:t>
                </a:r>
                <a:r>
                  <a:rPr lang="en-US" altLang="zh-CN" sz="15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14:m>
                  <m:oMath xmlns:m="http://schemas.openxmlformats.org/officeDocument/2006/math">
                    <m:r>
                      <a:rPr lang="zh-CN" altLang="en-US" sz="1500" b="1" i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𝝅</m:t>
                    </m:r>
                  </m:oMath>
                </a14:m>
                <a:r>
                  <a:rPr lang="zh-CN" altLang="en-US" sz="15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mbria Math" panose="02040503050406030204" charset="0"/>
                    <a:ea typeface="微软雅黑" panose="020B0503020204020204" pitchFamily="34" charset="-122"/>
                    <a:cs typeface="Cambria Math" panose="02040503050406030204" charset="0"/>
                  </a:rPr>
                  <a:t>的函数展开</a:t>
                </a:r>
                <a:r>
                  <a:rPr lang="zh-CN" altLang="en-US" sz="15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傅里叶级数</a:t>
                </a: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04D8BF57-D660-4D34-89F7-4FC55F9BB3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6"/>
                </p:custDataLst>
              </p:nvPr>
            </p:nvSpPr>
            <p:spPr>
              <a:xfrm>
                <a:off x="2312894" y="48895"/>
                <a:ext cx="3567841" cy="317500"/>
              </a:xfrm>
              <a:prstGeom prst="rect">
                <a:avLst/>
              </a:prstGeom>
              <a:blipFill>
                <a:blip r:embed="rId47"/>
                <a:stretch>
                  <a:fillRect t="-5769" r="-512" b="-288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矩形 25">
            <a:extLst>
              <a:ext uri="{FF2B5EF4-FFF2-40B4-BE49-F238E27FC236}">
                <a16:creationId xmlns:a16="http://schemas.microsoft.com/office/drawing/2014/main" id="{071581A4-1AB3-4661-87FC-99B5629F9CFD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5880735" y="47625"/>
            <a:ext cx="3247390" cy="31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10.3.2 </a:t>
            </a:r>
            <a:r>
              <a:rPr 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一般周期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charset="0"/>
                <a:ea typeface="微软雅黑" panose="020B0503020204020204" pitchFamily="34" charset="-122"/>
                <a:cs typeface="Cambria Math" panose="02040503050406030204" charset="0"/>
              </a:rPr>
              <a:t>函数的</a:t>
            </a: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傅里叶级数</a:t>
            </a:r>
          </a:p>
        </p:txBody>
      </p:sp>
      <p:sp>
        <p:nvSpPr>
          <p:cNvPr id="27" name="AutoShape 9">
            <a:extLst>
              <a:ext uri="{FF2B5EF4-FFF2-40B4-BE49-F238E27FC236}">
                <a16:creationId xmlns:a16="http://schemas.microsoft.com/office/drawing/2014/main" id="{558F4A05-8B69-4812-A0B9-CD4C8EF2EF52}"/>
              </a:ext>
            </a:extLst>
          </p:cNvPr>
          <p:cNvSpPr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1487170" y="4033370"/>
            <a:ext cx="153670" cy="421640"/>
          </a:xfrm>
          <a:prstGeom prst="downArrow">
            <a:avLst>
              <a:gd name="adj1" fmla="val 50000"/>
              <a:gd name="adj2" fmla="val 116814"/>
            </a:avLst>
          </a:prstGeom>
          <a:solidFill>
            <a:srgbClr val="339966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Box 5">
            <a:extLst>
              <a:ext uri="{FF2B5EF4-FFF2-40B4-BE49-F238E27FC236}">
                <a16:creationId xmlns:a16="http://schemas.microsoft.com/office/drawing/2014/main" id="{B802FAD9-0373-4F31-96CF-227F183B37BA}"/>
              </a:ext>
            </a:extLst>
          </p:cNvPr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1813625" y="4065329"/>
            <a:ext cx="155508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变量代换</a:t>
            </a:r>
          </a:p>
        </p:txBody>
      </p:sp>
      <p:graphicFrame>
        <p:nvGraphicFramePr>
          <p:cNvPr id="30" name="Object 6">
            <a:extLst>
              <a:ext uri="{FF2B5EF4-FFF2-40B4-BE49-F238E27FC236}">
                <a16:creationId xmlns:a16="http://schemas.microsoft.com/office/drawing/2014/main" id="{DDBD4CC6-FBB8-4EC0-9AE2-922396B1B313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2727864817"/>
              </p:ext>
            </p:extLst>
          </p:nvPr>
        </p:nvGraphicFramePr>
        <p:xfrm>
          <a:off x="3533655" y="4140589"/>
          <a:ext cx="587275" cy="5281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8" name="Equation" r:id="rId48" imgW="22250400" imgH="20116800" progId="Equation.DSMT4">
                  <p:embed/>
                </p:oleObj>
              </mc:Choice>
              <mc:Fallback>
                <p:oleObj name="Equation" r:id="rId48" imgW="22250400" imgH="20116800" progId="Equation.DSMT4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3655" y="4140589"/>
                        <a:ext cx="587275" cy="528173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7">
            <a:extLst>
              <a:ext uri="{FF2B5EF4-FFF2-40B4-BE49-F238E27FC236}">
                <a16:creationId xmlns:a16="http://schemas.microsoft.com/office/drawing/2014/main" id="{0F08C396-7637-407A-8964-F276B4F73B49}"/>
              </a:ext>
            </a:extLst>
          </p:cNvPr>
          <p:cNvGraphicFramePr>
            <a:graphicFrameLocks noChangeAspect="1"/>
          </p:cNvGraphicFramePr>
          <p:nvPr>
            <p:custDataLst>
              <p:tags r:id="rId28"/>
            </p:custDataLst>
            <p:extLst>
              <p:ext uri="{D42A27DB-BD31-4B8C-83A1-F6EECF244321}">
                <p14:modId xmlns:p14="http://schemas.microsoft.com/office/powerpoint/2010/main" val="439450017"/>
              </p:ext>
            </p:extLst>
          </p:nvPr>
        </p:nvGraphicFramePr>
        <p:xfrm>
          <a:off x="2877821" y="5986385"/>
          <a:ext cx="2396824" cy="605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9" name="Equation" r:id="rId50" imgW="86868000" imgH="21945600" progId="Equation.DSMT4">
                  <p:embed/>
                </p:oleObj>
              </mc:Choice>
              <mc:Fallback>
                <p:oleObj name="Equation" r:id="rId50" imgW="86868000" imgH="21945600" progId="Equation.DSMT4">
                  <p:embed/>
                  <p:pic>
                    <p:nvPicPr>
                      <p:cNvPr id="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7821" y="5986385"/>
                        <a:ext cx="2396824" cy="60566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7">
            <a:extLst>
              <a:ext uri="{FF2B5EF4-FFF2-40B4-BE49-F238E27FC236}">
                <a16:creationId xmlns:a16="http://schemas.microsoft.com/office/drawing/2014/main" id="{5565D96E-A821-489F-805D-EDD93BE08998}"/>
              </a:ext>
            </a:extLst>
          </p:cNvPr>
          <p:cNvGraphicFramePr>
            <a:graphicFrameLocks noChangeAspect="1"/>
          </p:cNvGraphicFramePr>
          <p:nvPr>
            <p:custDataLst>
              <p:tags r:id="rId29"/>
            </p:custDataLst>
            <p:extLst>
              <p:ext uri="{D42A27DB-BD31-4B8C-83A1-F6EECF244321}">
                <p14:modId xmlns:p14="http://schemas.microsoft.com/office/powerpoint/2010/main" val="501008915"/>
              </p:ext>
            </p:extLst>
          </p:nvPr>
        </p:nvGraphicFramePr>
        <p:xfrm>
          <a:off x="5386253" y="5370395"/>
          <a:ext cx="2029143" cy="615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0" name="Equation" r:id="rId52" imgW="3301920" imgH="914400" progId="Equation.DSMT4">
                  <p:embed/>
                </p:oleObj>
              </mc:Choice>
              <mc:Fallback>
                <p:oleObj name="Equation" r:id="rId52" imgW="3301920" imgH="914400" progId="Equation.DSMT4">
                  <p:embed/>
                  <p:pic>
                    <p:nvPicPr>
                      <p:cNvPr id="31" name="Object 7">
                        <a:extLst>
                          <a:ext uri="{FF2B5EF4-FFF2-40B4-BE49-F238E27FC236}">
                            <a16:creationId xmlns:a16="http://schemas.microsoft.com/office/drawing/2014/main" id="{0F08C396-7637-407A-8964-F276B4F73B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6253" y="5370395"/>
                        <a:ext cx="2029143" cy="61599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8">
            <a:extLst>
              <a:ext uri="{FF2B5EF4-FFF2-40B4-BE49-F238E27FC236}">
                <a16:creationId xmlns:a16="http://schemas.microsoft.com/office/drawing/2014/main" id="{7DC57363-E919-41A3-8B69-7EA10C70071D}"/>
              </a:ext>
            </a:extLst>
          </p:cNvPr>
          <p:cNvSpPr txBox="1"/>
          <p:nvPr/>
        </p:nvSpPr>
        <p:spPr>
          <a:xfrm>
            <a:off x="22929" y="993408"/>
            <a:ext cx="6103452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傅里叶系数的推导：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03F1E61-0589-46B5-AA79-3501CF96DB80}"/>
              </a:ext>
            </a:extLst>
          </p:cNvPr>
          <p:cNvSpPr txBox="1"/>
          <p:nvPr/>
        </p:nvSpPr>
        <p:spPr>
          <a:xfrm>
            <a:off x="4040239" y="217138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（线性映射）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3EC7EB7-3402-4F5C-8836-4BA9CCE4588C}"/>
              </a:ext>
            </a:extLst>
          </p:cNvPr>
          <p:cNvSpPr txBox="1"/>
          <p:nvPr/>
        </p:nvSpPr>
        <p:spPr>
          <a:xfrm>
            <a:off x="4034824" y="424541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（逆映射）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4" grpId="0" autoUpdateAnimBg="0"/>
      <p:bldP spid="5" grpId="0" autoUpdateAnimBg="0"/>
      <p:bldP spid="6" grpId="0" autoUpdateAnimBg="0"/>
      <p:bldP spid="8" grpId="0" bldLvl="0" animBg="1"/>
      <p:bldP spid="9" grpId="0" autoUpdateAnimBg="0"/>
      <p:bldP spid="10" grpId="0" bldLvl="0" animBg="1"/>
      <p:bldP spid="11" grpId="0" autoUpdateAnimBg="0"/>
      <p:bldP spid="22" grpId="0"/>
      <p:bldP spid="27" grpId="0" bldLvl="0" animBg="1"/>
      <p:bldP spid="28" grpId="0" autoUpdateAnimBg="0"/>
      <p:bldP spid="33" grpId="0" animBg="1"/>
      <p:bldP spid="2" grpId="0"/>
      <p:bldP spid="3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8">
            <a:extLst>
              <a:ext uri="{FF2B5EF4-FFF2-40B4-BE49-F238E27FC236}">
                <a16:creationId xmlns:a16="http://schemas.microsoft.com/office/drawing/2014/main" id="{613C08A0-5019-49D1-BDCB-96E6C326B071}"/>
              </a:ext>
            </a:extLst>
          </p:cNvPr>
          <p:cNvSpPr txBox="1"/>
          <p:nvPr/>
        </p:nvSpPr>
        <p:spPr>
          <a:xfrm>
            <a:off x="-12982" y="459364"/>
            <a:ext cx="9123026" cy="34773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endParaRPr lang="zh-CN" altLang="en-US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灯片编号占位符 1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29</a:t>
            </a:fld>
            <a:endParaRPr lang="en-US" altLang="zh-CN" dirty="0"/>
          </a:p>
        </p:txBody>
      </p:sp>
      <p:sp>
        <p:nvSpPr>
          <p:cNvPr id="17" name="椭圆 16"/>
          <p:cNvSpPr/>
          <p:nvPr>
            <p:custDataLst>
              <p:tags r:id="rId3"/>
            </p:custDataLst>
          </p:nvPr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矩形: 圆角 8"/>
          <p:cNvSpPr/>
          <p:nvPr>
            <p:custDataLst>
              <p:tags r:id="rId4"/>
            </p:custDataLst>
          </p:nvPr>
        </p:nvSpPr>
        <p:spPr>
          <a:xfrm>
            <a:off x="1723591" y="2484483"/>
            <a:ext cx="5362666" cy="1349103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Text Box 2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73914" y="1010450"/>
            <a:ext cx="6181673" cy="441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周期为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的周期函数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的傅里级数为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466465004"/>
              </p:ext>
            </p:extLst>
          </p:nvPr>
        </p:nvGraphicFramePr>
        <p:xfrm>
          <a:off x="2134317" y="1508273"/>
          <a:ext cx="3784517" cy="646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85" name="Equation" r:id="rId28" imgW="5905440" imgH="939600" progId="Equation.DSMT4">
                  <p:embed/>
                </p:oleObj>
              </mc:Choice>
              <mc:Fallback>
                <p:oleObj name="Equation" r:id="rId28" imgW="5905440" imgH="939600" progId="Equation.DSMT4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4317" y="1508273"/>
                        <a:ext cx="3784517" cy="64610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2276513443"/>
              </p:ext>
            </p:extLst>
          </p:nvPr>
        </p:nvGraphicFramePr>
        <p:xfrm>
          <a:off x="2312894" y="2619045"/>
          <a:ext cx="524859" cy="340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86" name="Equation" r:id="rId30" imgW="802640" imgH="523875" progId="Equation.3">
                  <p:embed/>
                </p:oleObj>
              </mc:Choice>
              <mc:Fallback>
                <p:oleObj name="Equation" r:id="rId30" imgW="802640" imgH="523875" progId="Equation.3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2894" y="2619045"/>
                        <a:ext cx="524859" cy="34044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699749898"/>
              </p:ext>
            </p:extLst>
          </p:nvPr>
        </p:nvGraphicFramePr>
        <p:xfrm>
          <a:off x="2312894" y="3130782"/>
          <a:ext cx="2782813" cy="7032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87" name="Equation" r:id="rId32" imgW="86868000" imgH="21945600" progId="Equation.DSMT4">
                  <p:embed/>
                </p:oleObj>
              </mc:Choice>
              <mc:Fallback>
                <p:oleObj name="Equation" r:id="rId32" imgW="86868000" imgH="21945600" progId="Equation.DSMT4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2894" y="3130782"/>
                        <a:ext cx="2782813" cy="70320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0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1318771616"/>
              </p:ext>
            </p:extLst>
          </p:nvPr>
        </p:nvGraphicFramePr>
        <p:xfrm>
          <a:off x="2898462" y="2504527"/>
          <a:ext cx="198874" cy="606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88" name="Equation" r:id="rId34" imgW="356870" imgH="1081405" progId="Equation.3">
                  <p:embed/>
                </p:oleObj>
              </mc:Choice>
              <mc:Fallback>
                <p:oleObj name="Equation" r:id="rId34" imgW="356870" imgH="1081405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8462" y="2504527"/>
                        <a:ext cx="198874" cy="6062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1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2686289485"/>
              </p:ext>
            </p:extLst>
          </p:nvPr>
        </p:nvGraphicFramePr>
        <p:xfrm>
          <a:off x="3097336" y="2520792"/>
          <a:ext cx="1933206" cy="598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89" name="Equation" r:id="rId36" imgW="64922400" imgH="20116800" progId="Equation.DSMT4">
                  <p:embed/>
                </p:oleObj>
              </mc:Choice>
              <mc:Fallback>
                <p:oleObj name="Equation" r:id="rId36" imgW="64922400" imgH="20116800" progId="Equation.DSMT4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7336" y="2520792"/>
                        <a:ext cx="1933206" cy="59890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2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3580138276"/>
              </p:ext>
            </p:extLst>
          </p:nvPr>
        </p:nvGraphicFramePr>
        <p:xfrm>
          <a:off x="5203785" y="2655047"/>
          <a:ext cx="1746476" cy="31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90" name="Equation" r:id="rId38" imgW="2631440" imgH="479425" progId="Equation.3">
                  <p:embed/>
                </p:oleObj>
              </mc:Choice>
              <mc:Fallback>
                <p:oleObj name="Equation" r:id="rId38" imgW="2631440" imgH="479425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3785" y="2655047"/>
                        <a:ext cx="1746476" cy="3155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3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1333493161"/>
              </p:ext>
            </p:extLst>
          </p:nvPr>
        </p:nvGraphicFramePr>
        <p:xfrm>
          <a:off x="5295231" y="3314602"/>
          <a:ext cx="1487969" cy="324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91" name="Equation" r:id="rId40" imgW="2185670" imgH="479425" progId="Equation.3">
                  <p:embed/>
                </p:oleObj>
              </mc:Choice>
              <mc:Fallback>
                <p:oleObj name="Equation" r:id="rId40" imgW="2185670" imgH="479425" progId="Equation.3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5231" y="3314602"/>
                        <a:ext cx="1487969" cy="32407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AutoShape 14"/>
          <p:cNvSpPr/>
          <p:nvPr>
            <p:custDataLst>
              <p:tags r:id="rId13"/>
            </p:custDataLst>
          </p:nvPr>
        </p:nvSpPr>
        <p:spPr bwMode="auto">
          <a:xfrm>
            <a:off x="2057744" y="2678489"/>
            <a:ext cx="198874" cy="847411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>
            <p:custDataLst>
              <p:tags r:id="rId14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4E00E79A-48C9-4631-9774-916002D1C762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2312894" y="48895"/>
                <a:ext cx="3567841" cy="3175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algn="ctr">
                  <a:defRPr/>
                </a:pPr>
                <a:r>
                  <a:rPr lang="en-US" altLang="zh-CN" sz="15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10.3.1 </a:t>
                </a:r>
                <a:r>
                  <a:rPr lang="zh-CN" altLang="en-US" sz="15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周期为</a:t>
                </a:r>
                <a:r>
                  <a:rPr lang="en-US" altLang="zh-CN" sz="15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14:m>
                  <m:oMath xmlns:m="http://schemas.openxmlformats.org/officeDocument/2006/math">
                    <m:r>
                      <a:rPr lang="zh-CN" altLang="en-US" sz="1500" b="1" i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𝝅</m:t>
                    </m:r>
                  </m:oMath>
                </a14:m>
                <a:r>
                  <a:rPr lang="zh-CN" altLang="en-US" sz="15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mbria Math" panose="02040503050406030204" charset="0"/>
                    <a:ea typeface="微软雅黑" panose="020B0503020204020204" pitchFamily="34" charset="-122"/>
                    <a:cs typeface="Cambria Math" panose="02040503050406030204" charset="0"/>
                  </a:rPr>
                  <a:t>的函数展开</a:t>
                </a:r>
                <a:r>
                  <a:rPr lang="zh-CN" altLang="en-US" sz="15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傅里叶级数</a:t>
                </a: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4E00E79A-48C9-4631-9774-916002D1C7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2"/>
                </p:custDataLst>
              </p:nvPr>
            </p:nvSpPr>
            <p:spPr>
              <a:xfrm>
                <a:off x="2312894" y="48895"/>
                <a:ext cx="3567841" cy="317500"/>
              </a:xfrm>
              <a:prstGeom prst="rect">
                <a:avLst/>
              </a:prstGeom>
              <a:blipFill>
                <a:blip r:embed="rId43"/>
                <a:stretch>
                  <a:fillRect t="-5769" r="-512" b="-288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>
            <a:extLst>
              <a:ext uri="{FF2B5EF4-FFF2-40B4-BE49-F238E27FC236}">
                <a16:creationId xmlns:a16="http://schemas.microsoft.com/office/drawing/2014/main" id="{3B15E5F4-9144-4C4E-9CDC-9D7EB7A0D0DC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5880735" y="47625"/>
            <a:ext cx="3247390" cy="31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10.3.2 </a:t>
            </a:r>
            <a:r>
              <a:rPr 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一般周期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charset="0"/>
                <a:ea typeface="微软雅黑" panose="020B0503020204020204" pitchFamily="34" charset="-122"/>
                <a:cs typeface="Cambria Math" panose="02040503050406030204" charset="0"/>
              </a:rPr>
              <a:t>函数的</a:t>
            </a: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傅里叶级数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矩形 126"/>
              <p:cNvSpPr/>
              <p:nvPr>
                <p:custDataLst>
                  <p:tags r:id="rId17"/>
                </p:custDataLst>
              </p:nvPr>
            </p:nvSpPr>
            <p:spPr>
              <a:xfrm>
                <a:off x="13335" y="66040"/>
                <a:ext cx="3371215" cy="290830"/>
              </a:xfrm>
              <a:prstGeom prst="rect">
                <a:avLst/>
              </a:prstGeom>
              <a:solidFill>
                <a:srgbClr val="C00000"/>
              </a:solidFill>
              <a:ln w="19050">
                <a:solidFill>
                  <a:srgbClr val="FFFF00"/>
                </a:solidFill>
              </a:ln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pPr eaLnBrk="1" hangingPunct="1">
                  <a:spcBef>
                    <a:spcPct val="50000"/>
                  </a:spcBef>
                </a:pPr>
                <a:r>
                  <a:rPr sz="1500" b="1" dirty="0">
                    <a:solidFill>
                      <a:schemeClr val="bg1"/>
                    </a:solidFill>
                    <a:ea typeface="黑体" panose="02010609060101010101" pitchFamily="49" charset="-122"/>
                    <a:sym typeface="+mn-ea"/>
                  </a:rPr>
                  <a:t>一.周期为2</a:t>
                </a:r>
                <a14:m>
                  <m:oMath xmlns:m="http://schemas.openxmlformats.org/officeDocument/2006/math">
                    <m:r>
                      <a:rPr lang="en-US" sz="1500" b="1" i="1" dirty="0">
                        <a:solidFill>
                          <a:schemeClr val="bg1"/>
                        </a:solidFill>
                        <a:latin typeface="Cambria Math" panose="02040503050406030204" charset="0"/>
                        <a:ea typeface="黑体" panose="02010609060101010101" pitchFamily="49" charset="-122"/>
                        <a:cs typeface="Cambria Math" panose="02040503050406030204" charset="0"/>
                      </a:rPr>
                      <m:t>𝒍</m:t>
                    </m:r>
                    <m:r>
                      <a:rPr lang="en-US" sz="1500" b="1" i="1" dirty="0">
                        <a:solidFill>
                          <a:schemeClr val="bg1"/>
                        </a:solidFill>
                        <a:latin typeface="Cambria Math" panose="02040503050406030204" charset="0"/>
                        <a:ea typeface="黑体" panose="02010609060101010101" pitchFamily="49" charset="-122"/>
                        <a:cs typeface="Cambria Math" panose="02040503050406030204" charset="0"/>
                      </a:rPr>
                      <m:t> </m:t>
                    </m:r>
                  </m:oMath>
                </a14:m>
                <a:r>
                  <a:rPr sz="1500" b="1" dirty="0">
                    <a:solidFill>
                      <a:schemeClr val="bg1"/>
                    </a:solidFill>
                    <a:ea typeface="黑体" panose="02010609060101010101" pitchFamily="49" charset="-122"/>
                    <a:sym typeface="+mn-ea"/>
                  </a:rPr>
                  <a:t>的周期函数的傅里叶级数</a:t>
                </a:r>
                <a:endParaRPr lang="zh-CN" altLang="en-US" sz="15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endParaRPr>
              </a:p>
            </p:txBody>
          </p:sp>
        </mc:Choice>
        <mc:Fallback xmlns="">
          <p:sp>
            <p:nvSpPr>
              <p:cNvPr id="127" name="矩形 126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4"/>
                </p:custDataLst>
              </p:nvPr>
            </p:nvSpPr>
            <p:spPr>
              <a:xfrm>
                <a:off x="13335" y="66040"/>
                <a:ext cx="3371215" cy="290830"/>
              </a:xfrm>
              <a:prstGeom prst="rect">
                <a:avLst/>
              </a:prstGeom>
              <a:blipFill rotWithShape="1">
                <a:blip r:embed="rId45"/>
                <a:stretch>
                  <a:fillRect l="-3296" t="-38210" r="-3296" b="-38210"/>
                </a:stretch>
              </a:blipFill>
              <a:ln w="19050">
                <a:solidFill>
                  <a:srgbClr val="FFFF00"/>
                </a:solidFill>
              </a:ln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40F2CADC-9421-4DE7-954A-A4C92AC6E1B5}"/>
                  </a:ext>
                </a:extLst>
              </p:cNvPr>
              <p:cNvSpPr txBox="1"/>
              <p:nvPr/>
            </p:nvSpPr>
            <p:spPr>
              <a:xfrm>
                <a:off x="33957" y="460940"/>
                <a:ext cx="6921630" cy="523220"/>
              </a:xfrm>
              <a:prstGeom prst="rect">
                <a:avLst/>
              </a:prstGeom>
              <a:solidFill>
                <a:srgbClr val="FFDDDD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0" h="0" prst="relaxedInset"/>
              </a:sp3d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800" b="1" dirty="0">
                    <a:solidFill>
                      <a:srgbClr val="153537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定理</a:t>
                </a:r>
                <a:r>
                  <a:rPr lang="en-US" altLang="zh-CN" sz="2800" b="1" dirty="0">
                    <a:solidFill>
                      <a:srgbClr val="153537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10.3.3 (</a:t>
                </a:r>
                <a:r>
                  <a:rPr lang="zh-CN" altLang="en-US" sz="2800" b="1" dirty="0">
                    <a:solidFill>
                      <a:srgbClr val="153537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周期</a:t>
                </a:r>
                <a14:m>
                  <m:oMath xmlns:m="http://schemas.openxmlformats.org/officeDocument/2006/math">
                    <m:r>
                      <a:rPr lang="en-US" altLang="zh-CN" sz="2800" b="1" i="0" smtClean="0">
                        <a:solidFill>
                          <a:srgbClr val="153537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𝟐</m:t>
                    </m:r>
                    <m:r>
                      <a:rPr lang="en-US" altLang="zh-CN" sz="2800" b="1" i="1" smtClean="0">
                        <a:solidFill>
                          <a:srgbClr val="153537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𝒍</m:t>
                    </m:r>
                  </m:oMath>
                </a14:m>
                <a:r>
                  <a:rPr lang="zh-CN" altLang="en-US" sz="2800" b="1" dirty="0">
                    <a:solidFill>
                      <a:srgbClr val="153537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的</a:t>
                </a:r>
                <a:r>
                  <a:rPr lang="en-US" altLang="zh-CN" sz="2800" b="1" dirty="0">
                    <a:solidFill>
                      <a:srgbClr val="153537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Fourier</a:t>
                </a:r>
                <a:r>
                  <a:rPr lang="zh-CN" altLang="en-US" sz="2800" b="1" dirty="0">
                    <a:solidFill>
                      <a:srgbClr val="153537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系数定理 </a:t>
                </a:r>
                <a:r>
                  <a:rPr lang="en-US" altLang="zh-CN" sz="2800" b="1" dirty="0">
                    <a:solidFill>
                      <a:srgbClr val="153537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) </a:t>
                </a:r>
              </a:p>
            </p:txBody>
          </p:sp>
        </mc:Choice>
        <mc:Fallback xmlns=""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40F2CADC-9421-4DE7-954A-A4C92AC6E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7" y="460940"/>
                <a:ext cx="6921630" cy="523220"/>
              </a:xfrm>
              <a:prstGeom prst="rect">
                <a:avLst/>
              </a:prstGeom>
              <a:blipFill>
                <a:blip r:embed="rId46"/>
                <a:stretch>
                  <a:fillRect l="-1578" t="-12088" b="-28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 Box 3">
            <a:extLst>
              <a:ext uri="{FF2B5EF4-FFF2-40B4-BE49-F238E27FC236}">
                <a16:creationId xmlns:a16="http://schemas.microsoft.com/office/drawing/2014/main" id="{00C3CBBA-3366-4FE9-8FDF-9EBD0F2BCBDC}"/>
              </a:ext>
            </a:extLst>
          </p:cNvPr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136053" y="2078281"/>
            <a:ext cx="3054250" cy="41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其中，傅里叶系数为</a:t>
            </a:r>
          </a:p>
        </p:txBody>
      </p:sp>
      <p:sp>
        <p:nvSpPr>
          <p:cNvPr id="38" name="TextBox 8">
            <a:extLst>
              <a:ext uri="{FF2B5EF4-FFF2-40B4-BE49-F238E27FC236}">
                <a16:creationId xmlns:a16="http://schemas.microsoft.com/office/drawing/2014/main" id="{B07AC750-08DA-4C1A-8AF4-DAF262094C78}"/>
              </a:ext>
            </a:extLst>
          </p:cNvPr>
          <p:cNvSpPr txBox="1"/>
          <p:nvPr/>
        </p:nvSpPr>
        <p:spPr>
          <a:xfrm>
            <a:off x="45610" y="3984972"/>
            <a:ext cx="6103452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对比一下，记忆方法：</a:t>
            </a:r>
          </a:p>
        </p:txBody>
      </p:sp>
      <p:sp>
        <p:nvSpPr>
          <p:cNvPr id="39" name="Rectangle 24">
            <a:extLst>
              <a:ext uri="{FF2B5EF4-FFF2-40B4-BE49-F238E27FC236}">
                <a16:creationId xmlns:a16="http://schemas.microsoft.com/office/drawing/2014/main" id="{41735A95-B58A-485A-9A32-B60F0C37B662}"/>
              </a:ext>
            </a:extLst>
          </p:cNvPr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1033268" y="5146192"/>
            <a:ext cx="4314070" cy="1091852"/>
          </a:xfrm>
          <a:prstGeom prst="rect">
            <a:avLst/>
          </a:prstGeom>
          <a:solidFill>
            <a:srgbClr val="FFC000"/>
          </a:solidFill>
          <a:ln w="19050" algn="ctr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0" name="Object 4">
            <a:extLst>
              <a:ext uri="{FF2B5EF4-FFF2-40B4-BE49-F238E27FC236}">
                <a16:creationId xmlns:a16="http://schemas.microsoft.com/office/drawing/2014/main" id="{25976890-5636-4471-A9B1-0B5BAD1099B9}"/>
              </a:ext>
            </a:extLst>
          </p:cNvPr>
          <p:cNvGraphicFramePr>
            <a:graphicFrameLocks noChangeAspect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1949037606"/>
              </p:ext>
            </p:extLst>
          </p:nvPr>
        </p:nvGraphicFramePr>
        <p:xfrm>
          <a:off x="5554353" y="4491943"/>
          <a:ext cx="3544037" cy="694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92" name="Equation" r:id="rId47" imgW="6300470" imgH="1237615" progId="Equation.DSMT4">
                  <p:embed/>
                </p:oleObj>
              </mc:Choice>
              <mc:Fallback>
                <p:oleObj name="Equation" r:id="rId47" imgW="6300470" imgH="1237615" progId="Equation.DSMT4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4353" y="4491943"/>
                        <a:ext cx="3544037" cy="694415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 Box 5">
            <a:extLst>
              <a:ext uri="{FF2B5EF4-FFF2-40B4-BE49-F238E27FC236}">
                <a16:creationId xmlns:a16="http://schemas.microsoft.com/office/drawing/2014/main" id="{8EC184ED-6BE6-4FC6-B27C-FDE60EB4B8D8}"/>
              </a:ext>
            </a:extLst>
          </p:cNvPr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80930" y="5496165"/>
            <a:ext cx="9104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系数：</a:t>
            </a:r>
          </a:p>
        </p:txBody>
      </p:sp>
      <p:graphicFrame>
        <p:nvGraphicFramePr>
          <p:cNvPr id="42" name="Object 6">
            <a:extLst>
              <a:ext uri="{FF2B5EF4-FFF2-40B4-BE49-F238E27FC236}">
                <a16:creationId xmlns:a16="http://schemas.microsoft.com/office/drawing/2014/main" id="{72BB886E-A8B7-41FC-9C04-4E06387108DB}"/>
              </a:ext>
            </a:extLst>
          </p:cNvPr>
          <p:cNvGraphicFramePr>
            <a:graphicFrameLocks noChangeAspect="1"/>
          </p:cNvGraphicFramePr>
          <p:nvPr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4161004709"/>
              </p:ext>
            </p:extLst>
          </p:nvPr>
        </p:nvGraphicFramePr>
        <p:xfrm>
          <a:off x="1033268" y="5260054"/>
          <a:ext cx="422895" cy="897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93" name="公式" r:id="rId49" imgW="222885" imgH="479425" progId="Equation.3">
                  <p:embed/>
                </p:oleObj>
              </mc:Choice>
              <mc:Fallback>
                <p:oleObj name="公式" r:id="rId49" imgW="222885" imgH="479425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3268" y="5260054"/>
                        <a:ext cx="422895" cy="8979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7">
            <a:extLst>
              <a:ext uri="{FF2B5EF4-FFF2-40B4-BE49-F238E27FC236}">
                <a16:creationId xmlns:a16="http://schemas.microsoft.com/office/drawing/2014/main" id="{B0422E2C-6069-418D-B09B-2F5457544CF0}"/>
              </a:ext>
            </a:extLst>
          </p:cNvPr>
          <p:cNvGraphicFramePr>
            <a:graphicFrameLocks noChangeAspect="1"/>
          </p:cNvGraphicFramePr>
          <p:nvPr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282362074"/>
              </p:ext>
            </p:extLst>
          </p:nvPr>
        </p:nvGraphicFramePr>
        <p:xfrm>
          <a:off x="1296514" y="5126774"/>
          <a:ext cx="3982486" cy="534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94" name="Equation" r:id="rId51" imgW="131673600" imgH="17678400" progId="Equation.DSMT4">
                  <p:embed/>
                </p:oleObj>
              </mc:Choice>
              <mc:Fallback>
                <p:oleObj name="Equation" r:id="rId51" imgW="131673600" imgH="17678400" progId="Equation.DSMT4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6514" y="5126774"/>
                        <a:ext cx="3982486" cy="53463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8">
            <a:extLst>
              <a:ext uri="{FF2B5EF4-FFF2-40B4-BE49-F238E27FC236}">
                <a16:creationId xmlns:a16="http://schemas.microsoft.com/office/drawing/2014/main" id="{7CEF64BE-363C-45CD-BEF3-19F6DE68C9F3}"/>
              </a:ext>
            </a:extLst>
          </p:cNvPr>
          <p:cNvGraphicFramePr>
            <a:graphicFrameLocks noChangeAspect="1"/>
          </p:cNvGraphicFramePr>
          <p:nvPr>
            <p:custDataLst>
              <p:tags r:id="rId24"/>
            </p:custDataLst>
            <p:extLst>
              <p:ext uri="{D42A27DB-BD31-4B8C-83A1-F6EECF244321}">
                <p14:modId xmlns:p14="http://schemas.microsoft.com/office/powerpoint/2010/main" val="1333179850"/>
              </p:ext>
            </p:extLst>
          </p:nvPr>
        </p:nvGraphicFramePr>
        <p:xfrm>
          <a:off x="1296514" y="5695479"/>
          <a:ext cx="3982486" cy="5425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95" name="Equation" r:id="rId53" imgW="129844800" imgH="17678400" progId="Equation.DSMT4">
                  <p:embed/>
                </p:oleObj>
              </mc:Choice>
              <mc:Fallback>
                <p:oleObj name="Equation" r:id="rId53" imgW="129844800" imgH="17678400" progId="Equation.DSMT4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6514" y="5695479"/>
                        <a:ext cx="3982486" cy="54256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Text Box 2">
            <a:extLst>
              <a:ext uri="{FF2B5EF4-FFF2-40B4-BE49-F238E27FC236}">
                <a16:creationId xmlns:a16="http://schemas.microsoft.com/office/drawing/2014/main" id="{DFD09B53-8650-4B3A-B9E3-19952EF43559}"/>
              </a:ext>
            </a:extLst>
          </p:cNvPr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13335" y="4555315"/>
            <a:ext cx="6181673" cy="441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周期为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的周期函数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的傅里级数为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074B1CA1-8FEC-4A2A-AB7C-1C8C851BD5EB}"/>
              </a:ext>
            </a:extLst>
          </p:cNvPr>
          <p:cNvCxnSpPr>
            <a:endCxn id="10" idx="2"/>
          </p:cNvCxnSpPr>
          <p:nvPr/>
        </p:nvCxnSpPr>
        <p:spPr>
          <a:xfrm flipV="1">
            <a:off x="1982804" y="3110739"/>
            <a:ext cx="1015095" cy="2075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6DA06B8-457D-4EE4-BE57-C6CD7C44684F}"/>
              </a:ext>
            </a:extLst>
          </p:cNvPr>
          <p:cNvCxnSpPr/>
          <p:nvPr/>
        </p:nvCxnSpPr>
        <p:spPr>
          <a:xfrm flipV="1">
            <a:off x="3304351" y="2805798"/>
            <a:ext cx="1171396" cy="2528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E8734ECC-1D8C-466B-BF0F-1F3AEA1A0713}"/>
              </a:ext>
            </a:extLst>
          </p:cNvPr>
          <p:cNvCxnSpPr/>
          <p:nvPr/>
        </p:nvCxnSpPr>
        <p:spPr>
          <a:xfrm flipH="1" flipV="1">
            <a:off x="4419369" y="1781621"/>
            <a:ext cx="3363177" cy="2963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思想气泡: 云 48">
                <a:extLst>
                  <a:ext uri="{FF2B5EF4-FFF2-40B4-BE49-F238E27FC236}">
                    <a16:creationId xmlns:a16="http://schemas.microsoft.com/office/drawing/2014/main" id="{C3E41C34-1AF2-497A-AB32-61813082C344}"/>
                  </a:ext>
                </a:extLst>
              </p:cNvPr>
              <p:cNvSpPr/>
              <p:nvPr/>
            </p:nvSpPr>
            <p:spPr>
              <a:xfrm>
                <a:off x="6783201" y="766222"/>
                <a:ext cx="1687032" cy="1379863"/>
              </a:xfrm>
              <a:prstGeom prst="cloudCallout">
                <a:avLst>
                  <a:gd name="adj1" fmla="val -71460"/>
                  <a:gd name="adj2" fmla="val 50889"/>
                </a:avLst>
              </a:prstGeom>
              <a:solidFill>
                <a:srgbClr val="FFC000"/>
              </a:solidFill>
            </p:spPr>
            <p:txBody>
              <a:bodyPr wrap="square" rtlCol="0" anchor="ctr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r>
                  <a:rPr lang="zh-CN" altLang="en-US" dirty="0">
                    <a:solidFill>
                      <a:srgbClr val="C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Symbol" panose="05050102010706020507" pitchFamily="18" charset="2"/>
                  </a:rPr>
                  <a:t>换成</a:t>
                </a:r>
                <a:r>
                  <a:rPr lang="en-US" altLang="zh-CN" b="1" i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l</a:t>
                </a:r>
                <a:r>
                  <a:rPr lang="zh-CN" altLang="en-US" dirty="0">
                    <a:solidFill>
                      <a:srgbClr val="C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Symbol" panose="05050102010706020507" pitchFamily="18" charset="2"/>
                  </a:rPr>
                  <a:t>，</a:t>
                </a:r>
                <a:endParaRPr lang="en-US" altLang="zh-CN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Symbol" panose="05050102010706020507" pitchFamily="18" charset="2"/>
                </a:endParaRPr>
              </a:p>
              <a:p>
                <a:pPr algn="l">
                  <a:lnSpc>
                    <a:spcPct val="130000"/>
                  </a:lnSpc>
                </a:pPr>
                <a:r>
                  <a:rPr lang="en-US" altLang="zh-CN" b="1" i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n</a:t>
                </a:r>
                <a:r>
                  <a:rPr lang="zh-CN" altLang="en-US" dirty="0">
                    <a:solidFill>
                      <a:srgbClr val="C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Symbol" panose="05050102010706020507" pitchFamily="18" charset="2"/>
                  </a:rPr>
                  <a:t>换成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anose="05050102010706020507" pitchFamily="18" charset="2"/>
                          </a:rPr>
                          <m:t>𝑛</m:t>
                        </m:r>
                        <m:r>
                          <m:rPr>
                            <m:sty m:val="p"/>
                          </m:rPr>
                          <a:rPr lang="zh-CN" alt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anose="05050102010706020507" pitchFamily="18" charset="2"/>
                          </a:rPr>
                          <m:t>π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anose="05050102010706020507" pitchFamily="18" charset="2"/>
                          </a:rPr>
                          <m:t>𝑙</m:t>
                        </m:r>
                      </m:den>
                    </m:f>
                  </m:oMath>
                </a14:m>
                <a:endParaRPr lang="zh-CN" altLang="en-US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9" name="思想气泡: 云 48">
                <a:extLst>
                  <a:ext uri="{FF2B5EF4-FFF2-40B4-BE49-F238E27FC236}">
                    <a16:creationId xmlns:a16="http://schemas.microsoft.com/office/drawing/2014/main" id="{C3E41C34-1AF2-497A-AB32-61813082C3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3201" y="766222"/>
                <a:ext cx="1687032" cy="1379863"/>
              </a:xfrm>
              <a:prstGeom prst="cloudCallout">
                <a:avLst>
                  <a:gd name="adj1" fmla="val -71460"/>
                  <a:gd name="adj2" fmla="val 50889"/>
                </a:avLst>
              </a:prstGeom>
              <a:blipFill>
                <a:blip r:embed="rId5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2" grpId="0" autoUpdateAnimBg="0"/>
      <p:bldP spid="14" grpId="0" bldLvl="0" animBg="1"/>
      <p:bldP spid="24" grpId="0" animBg="1"/>
      <p:bldP spid="37" grpId="0" autoUpdateAnimBg="0"/>
      <p:bldP spid="38" grpId="0" animBg="1"/>
      <p:bldP spid="39" grpId="0" bldLvl="0" animBg="1"/>
      <p:bldP spid="41" grpId="0" autoUpdateAnimBg="0"/>
      <p:bldP spid="46" grpId="0" autoUpdateAnimBg="0"/>
      <p:bldP spid="4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1"/>
          <p:cNvSpPr txBox="1"/>
          <p:nvPr/>
        </p:nvSpPr>
        <p:spPr>
          <a:xfrm>
            <a:off x="2152157" y="1551530"/>
            <a:ext cx="4671519" cy="1485165"/>
          </a:xfrm>
          <a:prstGeom prst="rect">
            <a:avLst/>
          </a:prstGeom>
          <a:solidFill>
            <a:srgbClr val="2A7E5A"/>
          </a:solidFill>
          <a:ln>
            <a:solidFill>
              <a:srgbClr val="FFFF00"/>
            </a:solidFill>
          </a:ln>
          <a:scene3d>
            <a:camera prst="orthographicFront"/>
            <a:lightRig rig="threePt" dir="t"/>
          </a:scene3d>
          <a:sp3d>
            <a:bevelT w="101600"/>
            <a:bevelB w="6985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1350"/>
              </a:spcBef>
              <a:spcAft>
                <a:spcPts val="1350"/>
              </a:spcAft>
            </a:pPr>
            <a:r>
              <a:rPr lang="en-US" altLang="zh-CN" sz="3300" b="1" spc="7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10.3.1</a:t>
            </a:r>
            <a:br>
              <a:rPr lang="zh-CN" altLang="en-US" sz="3300" spc="75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3300" spc="75" dirty="0">
                <a:latin typeface="黑体" panose="02010609060101010101" pitchFamily="49" charset="-122"/>
                <a:ea typeface="黑体" panose="02010609060101010101" pitchFamily="49" charset="-122"/>
              </a:rPr>
              <a:t>傅里叶级数</a:t>
            </a:r>
          </a:p>
        </p:txBody>
      </p:sp>
      <p:sp>
        <p:nvSpPr>
          <p:cNvPr id="2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3</a:t>
            </a:fld>
            <a:endParaRPr lang="en-US" altLang="zh-CN" dirty="0"/>
          </a:p>
        </p:txBody>
      </p:sp>
      <p:sp>
        <p:nvSpPr>
          <p:cNvPr id="23" name="椭圆 22"/>
          <p:cNvSpPr/>
          <p:nvPr/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2157630" y="3036695"/>
            <a:ext cx="3657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琥珀" panose="02010800040101010101" pitchFamily="2" charset="-122"/>
                <a:ea typeface="华文琥珀" panose="02010800040101010101" pitchFamily="2" charset="-122"/>
              </a:rPr>
              <a:t>教学要求：</a:t>
            </a:r>
          </a:p>
        </p:txBody>
      </p:sp>
      <p:sp>
        <p:nvSpPr>
          <p:cNvPr id="21" name="Text Box 5">
            <a:hlinkClick r:id="rId6" action="ppaction://hlinksldjump"/>
          </p:cNvPr>
          <p:cNvSpPr txBox="1">
            <a:spLocks noChangeArrowheads="1"/>
          </p:cNvSpPr>
          <p:nvPr/>
        </p:nvSpPr>
        <p:spPr bwMode="auto">
          <a:xfrm>
            <a:off x="1692167" y="3559434"/>
            <a:ext cx="6303198" cy="1113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理解傅里叶级数的概念，掌握周期为</a:t>
            </a:r>
            <a:r>
              <a:rPr lang="en-US" altLang="zh-CN" sz="2400" b="1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2π</a:t>
            </a:r>
            <a:r>
              <a:rPr lang="zh-CN" altLang="en-US" sz="2400" b="1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的函数展开成傅里叶级数的方法</a:t>
            </a:r>
            <a:r>
              <a:rPr lang="en-US" altLang="zh-CN" sz="2400" b="1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endParaRPr kumimoji="1"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>
                <p:custDataLst>
                  <p:tags r:id="rId2"/>
                </p:custDataLst>
              </p:nvPr>
            </p:nvSpPr>
            <p:spPr>
              <a:xfrm>
                <a:off x="2361565" y="48895"/>
                <a:ext cx="3519170" cy="317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/>
              <a:lstStyle/>
              <a:p>
                <a:pPr algn="ctr">
                  <a:defRPr/>
                </a:pPr>
                <a:r>
                  <a:rPr lang="en-US"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10.3.1</a:t>
                </a:r>
                <a:r>
                  <a:rPr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周期为</a:t>
                </a:r>
                <a:r>
                  <a:rPr lang="en-US"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14:m>
                  <m:oMath xmlns:m="http://schemas.openxmlformats.org/officeDocument/2006/math">
                    <m:r>
                      <a:rPr lang="en-US" sz="1500" b="1" i="1" dirty="0">
                        <a:solidFill>
                          <a:schemeClr val="bg1"/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𝝅</m:t>
                    </m:r>
                  </m:oMath>
                </a14:m>
                <a:r>
                  <a:rPr lang="zh-CN" altLang="en-US" sz="1500" b="1" dirty="0">
                    <a:solidFill>
                      <a:schemeClr val="bg1"/>
                    </a:solidFill>
                    <a:latin typeface="Cambria Math" panose="02040503050406030204" charset="0"/>
                    <a:ea typeface="微软雅黑" panose="020B0503020204020204" pitchFamily="34" charset="-122"/>
                    <a:cs typeface="Cambria Math" panose="02040503050406030204" charset="0"/>
                  </a:rPr>
                  <a:t>的函数展开</a:t>
                </a:r>
                <a:r>
                  <a:rPr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傅里叶级数</a:t>
                </a: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2361565" y="48895"/>
                <a:ext cx="3519170" cy="317500"/>
              </a:xfrm>
              <a:prstGeom prst="rect">
                <a:avLst/>
              </a:prstGeom>
              <a:blipFill>
                <a:blip r:embed="rId8"/>
                <a:stretch>
                  <a:fillRect t="-3846" b="-230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5924550" y="47625"/>
            <a:ext cx="3203575" cy="317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10.3.2</a:t>
            </a:r>
            <a:r>
              <a:rPr 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一般周期</a:t>
            </a:r>
            <a:r>
              <a:rPr lang="zh-CN" altLang="en-US" sz="1500" dirty="0">
                <a:solidFill>
                  <a:schemeClr val="bg1"/>
                </a:solidFill>
                <a:latin typeface="Cambria Math" panose="02040503050406030204" charset="0"/>
                <a:ea typeface="微软雅黑" panose="020B0503020204020204" pitchFamily="34" charset="-122"/>
                <a:cs typeface="Cambria Math" panose="02040503050406030204" charset="0"/>
              </a:rPr>
              <a:t>函数的</a:t>
            </a:r>
            <a:r>
              <a:rPr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傅里叶级数</a:t>
            </a:r>
          </a:p>
        </p:txBody>
      </p:sp>
      <p:sp>
        <p:nvSpPr>
          <p:cNvPr id="10" name="Text Box 5">
            <a:hlinkClick r:id="rId6" action="ppaction://hlinksldjump"/>
            <a:extLst>
              <a:ext uri="{FF2B5EF4-FFF2-40B4-BE49-F238E27FC236}">
                <a16:creationId xmlns:a16="http://schemas.microsoft.com/office/drawing/2014/main" id="{6FF3B9E6-047A-4C97-B151-212922B61B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2167" y="4734274"/>
            <a:ext cx="6303198" cy="1113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了解三角函数多项式逼近周期函数的思想，了解函数展开为傅里叶级数的狄利克雷条件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endParaRPr kumimoji="1"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8">
            <a:extLst>
              <a:ext uri="{FF2B5EF4-FFF2-40B4-BE49-F238E27FC236}">
                <a16:creationId xmlns:a16="http://schemas.microsoft.com/office/drawing/2014/main" id="{1F740B24-AA1C-4084-AF70-2013B3DA71C7}"/>
              </a:ext>
            </a:extLst>
          </p:cNvPr>
          <p:cNvSpPr txBox="1"/>
          <p:nvPr/>
        </p:nvSpPr>
        <p:spPr>
          <a:xfrm>
            <a:off x="-26368" y="429896"/>
            <a:ext cx="9170368" cy="42659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endParaRPr lang="zh-CN" altLang="en-US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0" name="TextBox 8">
            <a:extLst>
              <a:ext uri="{FF2B5EF4-FFF2-40B4-BE49-F238E27FC236}">
                <a16:creationId xmlns:a16="http://schemas.microsoft.com/office/drawing/2014/main" id="{68E9E37D-75DC-4F6C-AA39-BBC127A5D5F3}"/>
              </a:ext>
            </a:extLst>
          </p:cNvPr>
          <p:cNvSpPr txBox="1"/>
          <p:nvPr/>
        </p:nvSpPr>
        <p:spPr>
          <a:xfrm>
            <a:off x="-10494" y="476924"/>
            <a:ext cx="8285179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命题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10.3.2 (2</a:t>
            </a:r>
            <a:r>
              <a:rPr lang="en-US" altLang="zh-CN" sz="2800" b="1" i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zh-CN" altLang="en-US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周期的奇函数与偶函数的傅里叶级数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16" name="灯片编号占位符 1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30</a:t>
            </a:fld>
            <a:endParaRPr lang="en-US" altLang="zh-CN" dirty="0"/>
          </a:p>
        </p:txBody>
      </p:sp>
      <p:sp>
        <p:nvSpPr>
          <p:cNvPr id="17" name="椭圆 16"/>
          <p:cNvSpPr/>
          <p:nvPr>
            <p:custDataLst>
              <p:tags r:id="rId3"/>
            </p:custDataLst>
          </p:nvPr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1" name="Object 3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002839016"/>
              </p:ext>
            </p:extLst>
          </p:nvPr>
        </p:nvGraphicFramePr>
        <p:xfrm>
          <a:off x="1687194" y="1438387"/>
          <a:ext cx="1412975" cy="658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53" name="Equation" r:id="rId31" imgW="825480" imgH="431640" progId="Equation.DSMT4">
                  <p:embed/>
                </p:oleObj>
              </mc:Choice>
              <mc:Fallback>
                <p:oleObj name="Equation" r:id="rId31" imgW="825480" imgH="431640" progId="Equation.DSMT4">
                  <p:embed/>
                  <p:pic>
                    <p:nvPicPr>
                      <p:cNvPr id="0" name="Picture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7194" y="1438387"/>
                        <a:ext cx="1412975" cy="65806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4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2475521017"/>
              </p:ext>
            </p:extLst>
          </p:nvPr>
        </p:nvGraphicFramePr>
        <p:xfrm>
          <a:off x="1027429" y="2116603"/>
          <a:ext cx="4204335" cy="597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54" name="Equation" r:id="rId33" imgW="141732000" imgH="20116800" progId="Equation.DSMT4">
                  <p:embed/>
                </p:oleObj>
              </mc:Choice>
              <mc:Fallback>
                <p:oleObj name="Equation" r:id="rId33" imgW="141732000" imgH="20116800" progId="Equation.DSMT4">
                  <p:embed/>
                  <p:pic>
                    <p:nvPicPr>
                      <p:cNvPr id="0" name="Picture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7429" y="2116603"/>
                        <a:ext cx="4204335" cy="59724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 Box 5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0560" y="2173283"/>
            <a:ext cx="855980" cy="432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其中</a:t>
            </a:r>
          </a:p>
        </p:txBody>
      </p:sp>
      <p:graphicFrame>
        <p:nvGraphicFramePr>
          <p:cNvPr id="37" name="Object 7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2387362850"/>
              </p:ext>
            </p:extLst>
          </p:nvPr>
        </p:nvGraphicFramePr>
        <p:xfrm>
          <a:off x="3077210" y="1436053"/>
          <a:ext cx="911378" cy="675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55" name="Equation" r:id="rId35" imgW="27127200" imgH="20116800" progId="Equation.DSMT4">
                  <p:embed/>
                </p:oleObj>
              </mc:Choice>
              <mc:Fallback>
                <p:oleObj name="Equation" r:id="rId35" imgW="27127200" imgH="20116800" progId="Equation.DSMT4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7210" y="1436053"/>
                        <a:ext cx="911378" cy="67573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8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2449250623"/>
              </p:ext>
            </p:extLst>
          </p:nvPr>
        </p:nvGraphicFramePr>
        <p:xfrm>
          <a:off x="1507110" y="2136628"/>
          <a:ext cx="199912" cy="60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56" name="Equation" r:id="rId37" imgW="356870" imgH="1081405" progId="Equation.3">
                  <p:embed/>
                </p:oleObj>
              </mc:Choice>
              <mc:Fallback>
                <p:oleObj name="Equation" r:id="rId37" imgW="356870" imgH="1081405" progId="Equation.3">
                  <p:embed/>
                  <p:pic>
                    <p:nvPicPr>
                      <p:cNvPr id="0" name="Picture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7110" y="2136628"/>
                        <a:ext cx="199912" cy="60833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9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312340842"/>
              </p:ext>
            </p:extLst>
          </p:nvPr>
        </p:nvGraphicFramePr>
        <p:xfrm>
          <a:off x="1769380" y="2519629"/>
          <a:ext cx="162925" cy="2391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57" name="Equation" r:id="rId39" imgW="256540" imgH="368300" progId="Equation.3">
                  <p:embed/>
                </p:oleObj>
              </mc:Choice>
              <mc:Fallback>
                <p:oleObj name="Equation" r:id="rId39" imgW="256540" imgH="368300" progId="Equation.3">
                  <p:embed/>
                  <p:pic>
                    <p:nvPicPr>
                      <p:cNvPr id="0" name="Picture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9380" y="2519629"/>
                        <a:ext cx="162925" cy="23915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10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1639567330"/>
              </p:ext>
            </p:extLst>
          </p:nvPr>
        </p:nvGraphicFramePr>
        <p:xfrm>
          <a:off x="1832445" y="2154256"/>
          <a:ext cx="99860" cy="216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58" name="Equation" r:id="rId41" imgW="178435" imgH="390525" progId="Equation.3">
                  <p:embed/>
                </p:oleObj>
              </mc:Choice>
              <mc:Fallback>
                <p:oleObj name="Equation" r:id="rId41" imgW="178435" imgH="390525" progId="Equation.3">
                  <p:embed/>
                  <p:pic>
                    <p:nvPicPr>
                      <p:cNvPr id="0" name="Picture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2445" y="2154256"/>
                        <a:ext cx="99860" cy="21636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13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1077095031"/>
              </p:ext>
            </p:extLst>
          </p:nvPr>
        </p:nvGraphicFramePr>
        <p:xfrm>
          <a:off x="1769380" y="3324063"/>
          <a:ext cx="1227620" cy="598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59" name="Equation" r:id="rId43" imgW="787320" imgH="393480" progId="Equation.DSMT4">
                  <p:embed/>
                </p:oleObj>
              </mc:Choice>
              <mc:Fallback>
                <p:oleObj name="Equation" r:id="rId43" imgW="787320" imgH="393480" progId="Equation.DSMT4">
                  <p:embed/>
                  <p:pic>
                    <p:nvPicPr>
                      <p:cNvPr id="0" name="Picture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9380" y="3324063"/>
                        <a:ext cx="1227620" cy="59849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14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403702178"/>
              </p:ext>
            </p:extLst>
          </p:nvPr>
        </p:nvGraphicFramePr>
        <p:xfrm>
          <a:off x="1096721" y="4030081"/>
          <a:ext cx="4697012" cy="626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60" name="Equation" r:id="rId45" imgW="150876000" imgH="20116800" progId="Equation.DSMT4">
                  <p:embed/>
                </p:oleObj>
              </mc:Choice>
              <mc:Fallback>
                <p:oleObj name="Equation" r:id="rId45" imgW="150876000" imgH="20116800" progId="Equation.DSMT4">
                  <p:embed/>
                  <p:pic>
                    <p:nvPicPr>
                      <p:cNvPr id="0" name="Picture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6721" y="4030081"/>
                        <a:ext cx="4697012" cy="626544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 Box 15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54361" y="4109569"/>
            <a:ext cx="126111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其中</a:t>
            </a:r>
          </a:p>
        </p:txBody>
      </p:sp>
      <p:graphicFrame>
        <p:nvGraphicFramePr>
          <p:cNvPr id="52" name="Object 16"/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179615630"/>
              </p:ext>
            </p:extLst>
          </p:nvPr>
        </p:nvGraphicFramePr>
        <p:xfrm>
          <a:off x="2967659" y="3328670"/>
          <a:ext cx="515659" cy="635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61" name="Equation" r:id="rId47" imgW="970280" imgH="1193165" progId="Equation.3">
                  <p:embed/>
                </p:oleObj>
              </mc:Choice>
              <mc:Fallback>
                <p:oleObj name="Equation" r:id="rId47" imgW="970280" imgH="1193165" progId="Equation.3">
                  <p:embed/>
                  <p:pic>
                    <p:nvPicPr>
                      <p:cNvPr id="0" name="Picture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7659" y="3328670"/>
                        <a:ext cx="515659" cy="63515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17"/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4268524336"/>
              </p:ext>
            </p:extLst>
          </p:nvPr>
        </p:nvGraphicFramePr>
        <p:xfrm>
          <a:off x="3483318" y="3339950"/>
          <a:ext cx="844346" cy="5994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62" name="Equation" r:id="rId49" imgW="28346400" imgH="20116800" progId="Equation.DSMT4">
                  <p:embed/>
                </p:oleObj>
              </mc:Choice>
              <mc:Fallback>
                <p:oleObj name="Equation" r:id="rId49" imgW="28346400" imgH="20116800" progId="Equation.DSMT4">
                  <p:embed/>
                  <p:pic>
                    <p:nvPicPr>
                      <p:cNvPr id="0" name="Picture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3318" y="3339950"/>
                        <a:ext cx="844346" cy="59945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ext Box 18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270735" y="5255610"/>
            <a:ext cx="3009900" cy="470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无论哪种情况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</p:txBody>
      </p:sp>
      <p:graphicFrame>
        <p:nvGraphicFramePr>
          <p:cNvPr id="57" name="Object 19"/>
          <p:cNvGraphicFramePr>
            <a:graphicFrameLocks noChangeAspect="1"/>
          </p:cNvGraphicFramePr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2301857729"/>
              </p:ext>
            </p:extLst>
          </p:nvPr>
        </p:nvGraphicFramePr>
        <p:xfrm>
          <a:off x="3341862" y="5699080"/>
          <a:ext cx="2391410" cy="629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63" name="Equation" r:id="rId51" imgW="62484000" imgH="16459200" progId="Equation.DSMT4">
                  <p:embed/>
                </p:oleObj>
              </mc:Choice>
              <mc:Fallback>
                <p:oleObj name="Equation" r:id="rId51" imgW="62484000" imgH="16459200" progId="Equation.DSMT4">
                  <p:embed/>
                  <p:pic>
                    <p:nvPicPr>
                      <p:cNvPr id="0" name="Picture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1862" y="5699080"/>
                        <a:ext cx="2391410" cy="62992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Text Box 20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2312894" y="5276564"/>
            <a:ext cx="5107940" cy="484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的间断点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处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傅里叶级数</a:t>
            </a:r>
          </a:p>
        </p:txBody>
      </p:sp>
      <p:sp>
        <p:nvSpPr>
          <p:cNvPr id="60" name="Text Box 21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6790279" y="5276564"/>
            <a:ext cx="1261110" cy="44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收敛于</a:t>
            </a:r>
          </a:p>
        </p:txBody>
      </p:sp>
      <p:graphicFrame>
        <p:nvGraphicFramePr>
          <p:cNvPr id="61" name="Object 22"/>
          <p:cNvGraphicFramePr>
            <a:graphicFrameLocks noChangeAspect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1101271491"/>
              </p:ext>
            </p:extLst>
          </p:nvPr>
        </p:nvGraphicFramePr>
        <p:xfrm>
          <a:off x="1569284" y="3997495"/>
          <a:ext cx="216606" cy="659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64" name="Equation" r:id="rId53" imgW="356870" imgH="1081405" progId="Equation.3">
                  <p:embed/>
                </p:oleObj>
              </mc:Choice>
              <mc:Fallback>
                <p:oleObj name="Equation" r:id="rId53" imgW="356870" imgH="1081405" progId="Equation.3">
                  <p:embed/>
                  <p:pic>
                    <p:nvPicPr>
                      <p:cNvPr id="0" name="Picture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9284" y="3997495"/>
                        <a:ext cx="216606" cy="65913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23"/>
          <p:cNvGraphicFramePr>
            <a:graphicFrameLocks noChangeAspect="1"/>
          </p:cNvGraphicFramePr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310071003"/>
              </p:ext>
            </p:extLst>
          </p:nvPr>
        </p:nvGraphicFramePr>
        <p:xfrm>
          <a:off x="1882375" y="4425368"/>
          <a:ext cx="163195" cy="240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65" name="Equation" r:id="rId55" imgW="256540" imgH="368300" progId="Equation.3">
                  <p:embed/>
                </p:oleObj>
              </mc:Choice>
              <mc:Fallback>
                <p:oleObj name="Equation" r:id="rId55" imgW="256540" imgH="368300" progId="Equation.3">
                  <p:embed/>
                  <p:pic>
                    <p:nvPicPr>
                      <p:cNvPr id="0" name="Picture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2375" y="4425368"/>
                        <a:ext cx="163195" cy="24011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24"/>
          <p:cNvGraphicFramePr>
            <a:graphicFrameLocks noChangeAspect="1"/>
          </p:cNvGraphicFramePr>
          <p:nvPr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2518060482"/>
              </p:ext>
            </p:extLst>
          </p:nvPr>
        </p:nvGraphicFramePr>
        <p:xfrm>
          <a:off x="1927695" y="4060056"/>
          <a:ext cx="117876" cy="2553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66" name="Equation" r:id="rId57" imgW="178435" imgH="390525" progId="Equation.3">
                  <p:embed/>
                </p:oleObj>
              </mc:Choice>
              <mc:Fallback>
                <p:oleObj name="Equation" r:id="rId57" imgW="178435" imgH="390525" progId="Equation.3">
                  <p:embed/>
                  <p:pic>
                    <p:nvPicPr>
                      <p:cNvPr id="0" name="Picture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7695" y="4060056"/>
                        <a:ext cx="117876" cy="25539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Text Box 25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420687" y="1034415"/>
            <a:ext cx="5417820" cy="43243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noAutofit/>
          </a:bodyPr>
          <a:lstStyle/>
          <a:p>
            <a:pPr algn="l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）如果</a:t>
            </a:r>
            <a:r>
              <a:rPr lang="zh-CN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周期的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奇函数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 </a:t>
            </a:r>
          </a:p>
        </p:txBody>
      </p:sp>
      <p:sp>
        <p:nvSpPr>
          <p:cNvPr id="69" name="矩形 68"/>
          <p:cNvSpPr/>
          <p:nvPr>
            <p:custDataLst>
              <p:tags r:id="rId24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72D590DC-9D85-4DD9-92B4-E4B79FD7EF38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>
                <a:off x="2312894" y="48895"/>
                <a:ext cx="3567841" cy="3175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algn="ctr">
                  <a:defRPr/>
                </a:pPr>
                <a:r>
                  <a:rPr lang="en-US" altLang="zh-CN" sz="15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10.3.1 </a:t>
                </a:r>
                <a:r>
                  <a:rPr lang="zh-CN" altLang="en-US" sz="15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周期为</a:t>
                </a:r>
                <a:r>
                  <a:rPr lang="en-US" altLang="zh-CN" sz="15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14:m>
                  <m:oMath xmlns:m="http://schemas.openxmlformats.org/officeDocument/2006/math">
                    <m:r>
                      <a:rPr lang="zh-CN" altLang="en-US" sz="1500" b="1" i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𝝅</m:t>
                    </m:r>
                  </m:oMath>
                </a14:m>
                <a:r>
                  <a:rPr lang="zh-CN" altLang="en-US" sz="15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mbria Math" panose="02040503050406030204" charset="0"/>
                    <a:ea typeface="微软雅黑" panose="020B0503020204020204" pitchFamily="34" charset="-122"/>
                    <a:cs typeface="Cambria Math" panose="02040503050406030204" charset="0"/>
                  </a:rPr>
                  <a:t>的函数展开</a:t>
                </a:r>
                <a:r>
                  <a:rPr lang="zh-CN" altLang="en-US" sz="15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傅里叶级数</a:t>
                </a: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72D590DC-9D85-4DD9-92B4-E4B79FD7EF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9"/>
                </p:custDataLst>
              </p:nvPr>
            </p:nvSpPr>
            <p:spPr>
              <a:xfrm>
                <a:off x="2312894" y="48895"/>
                <a:ext cx="3567841" cy="317500"/>
              </a:xfrm>
              <a:prstGeom prst="rect">
                <a:avLst/>
              </a:prstGeom>
              <a:blipFill>
                <a:blip r:embed="rId62"/>
                <a:stretch>
                  <a:fillRect t="-5769" r="-512" b="-288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矩形 33">
            <a:extLst>
              <a:ext uri="{FF2B5EF4-FFF2-40B4-BE49-F238E27FC236}">
                <a16:creationId xmlns:a16="http://schemas.microsoft.com/office/drawing/2014/main" id="{1685C15A-87C9-43ED-83D8-409CEAE0C07A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880735" y="47625"/>
            <a:ext cx="3247390" cy="31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10.3.2 </a:t>
            </a:r>
            <a:r>
              <a:rPr 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一般周期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charset="0"/>
                <a:ea typeface="微软雅黑" panose="020B0503020204020204" pitchFamily="34" charset="-122"/>
                <a:cs typeface="Cambria Math" panose="02040503050406030204" charset="0"/>
              </a:rPr>
              <a:t>函数的</a:t>
            </a: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傅里叶级数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矩形 126"/>
              <p:cNvSpPr/>
              <p:nvPr>
                <p:custDataLst>
                  <p:tags r:id="rId27"/>
                </p:custDataLst>
              </p:nvPr>
            </p:nvSpPr>
            <p:spPr>
              <a:xfrm>
                <a:off x="13335" y="66040"/>
                <a:ext cx="3371215" cy="290830"/>
              </a:xfrm>
              <a:prstGeom prst="rect">
                <a:avLst/>
              </a:prstGeom>
              <a:solidFill>
                <a:srgbClr val="C00000"/>
              </a:solidFill>
              <a:ln w="19050">
                <a:solidFill>
                  <a:srgbClr val="FFFF00"/>
                </a:solidFill>
              </a:ln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pPr eaLnBrk="1" hangingPunct="1">
                  <a:spcBef>
                    <a:spcPct val="50000"/>
                  </a:spcBef>
                </a:pPr>
                <a:r>
                  <a:rPr sz="1500" b="1" dirty="0">
                    <a:solidFill>
                      <a:schemeClr val="bg1"/>
                    </a:solidFill>
                    <a:ea typeface="黑体" panose="02010609060101010101" pitchFamily="49" charset="-122"/>
                    <a:sym typeface="+mn-ea"/>
                  </a:rPr>
                  <a:t>一.周期为2</a:t>
                </a:r>
                <a14:m>
                  <m:oMath xmlns:m="http://schemas.openxmlformats.org/officeDocument/2006/math">
                    <m:r>
                      <a:rPr lang="en-US" sz="1500" b="1" i="1" dirty="0">
                        <a:solidFill>
                          <a:schemeClr val="bg1"/>
                        </a:solidFill>
                        <a:latin typeface="Cambria Math" panose="02040503050406030204" charset="0"/>
                        <a:ea typeface="黑体" panose="02010609060101010101" pitchFamily="49" charset="-122"/>
                        <a:cs typeface="Cambria Math" panose="02040503050406030204" charset="0"/>
                      </a:rPr>
                      <m:t>𝒍</m:t>
                    </m:r>
                    <m:r>
                      <a:rPr lang="en-US" sz="1500" b="1" i="1" dirty="0">
                        <a:solidFill>
                          <a:schemeClr val="bg1"/>
                        </a:solidFill>
                        <a:latin typeface="Cambria Math" panose="02040503050406030204" charset="0"/>
                        <a:ea typeface="黑体" panose="02010609060101010101" pitchFamily="49" charset="-122"/>
                        <a:cs typeface="Cambria Math" panose="02040503050406030204" charset="0"/>
                      </a:rPr>
                      <m:t> </m:t>
                    </m:r>
                  </m:oMath>
                </a14:m>
                <a:r>
                  <a:rPr sz="1500" b="1" dirty="0">
                    <a:solidFill>
                      <a:schemeClr val="bg1"/>
                    </a:solidFill>
                    <a:ea typeface="黑体" panose="02010609060101010101" pitchFamily="49" charset="-122"/>
                    <a:sym typeface="+mn-ea"/>
                  </a:rPr>
                  <a:t>的周期函数的傅里叶级数</a:t>
                </a:r>
                <a:endParaRPr lang="zh-CN" altLang="en-US" sz="15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endParaRPr>
              </a:p>
            </p:txBody>
          </p:sp>
        </mc:Choice>
        <mc:Fallback xmlns="">
          <p:sp>
            <p:nvSpPr>
              <p:cNvPr id="127" name="矩形 126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3"/>
                </p:custDataLst>
              </p:nvPr>
            </p:nvSpPr>
            <p:spPr>
              <a:xfrm>
                <a:off x="13335" y="66040"/>
                <a:ext cx="3371215" cy="290830"/>
              </a:xfrm>
              <a:prstGeom prst="rect">
                <a:avLst/>
              </a:prstGeom>
              <a:blipFill rotWithShape="1">
                <a:blip r:embed="rId64"/>
                <a:stretch>
                  <a:fillRect l="-3296" t="-38210" r="-3296" b="-38210"/>
                </a:stretch>
              </a:blipFill>
              <a:ln w="19050">
                <a:solidFill>
                  <a:srgbClr val="FFFF00"/>
                </a:solidFill>
              </a:ln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 Box 25">
            <a:extLst>
              <a:ext uri="{FF2B5EF4-FFF2-40B4-BE49-F238E27FC236}">
                <a16:creationId xmlns:a16="http://schemas.microsoft.com/office/drawing/2014/main" id="{2B7549A4-EE1E-4862-9228-D5E88317FB12}"/>
              </a:ext>
            </a:extLst>
          </p:cNvPr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420687" y="2862576"/>
            <a:ext cx="5417820" cy="43243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noAutofit/>
          </a:bodyPr>
          <a:lstStyle/>
          <a:p>
            <a:pPr algn="l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）如果</a:t>
            </a:r>
            <a:r>
              <a:rPr lang="zh-CN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周期的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偶函数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 </a:t>
            </a:r>
          </a:p>
        </p:txBody>
      </p:sp>
      <p:sp>
        <p:nvSpPr>
          <p:cNvPr id="44" name="TextBox 8">
            <a:extLst>
              <a:ext uri="{FF2B5EF4-FFF2-40B4-BE49-F238E27FC236}">
                <a16:creationId xmlns:a16="http://schemas.microsoft.com/office/drawing/2014/main" id="{2F495843-6EF9-45A0-ACB8-E6AA072CA3D0}"/>
              </a:ext>
            </a:extLst>
          </p:cNvPr>
          <p:cNvSpPr txBox="1"/>
          <p:nvPr/>
        </p:nvSpPr>
        <p:spPr>
          <a:xfrm>
            <a:off x="0" y="4715831"/>
            <a:ext cx="1415471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注：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7" grpId="0" bldLvl="0" animBg="1"/>
      <p:bldP spid="35" grpId="0" build="p" autoUpdateAnimBg="0"/>
      <p:bldP spid="51" grpId="0" autoUpdateAnimBg="0"/>
      <p:bldP spid="56" grpId="0" autoUpdateAnimBg="0"/>
      <p:bldP spid="59" grpId="0" autoUpdateAnimBg="0"/>
      <p:bldP spid="60" grpId="0" autoUpdateAnimBg="0"/>
      <p:bldP spid="67" grpId="0"/>
      <p:bldP spid="42" grpId="0"/>
      <p:bldP spid="4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: 圆角 37"/>
          <p:cNvSpPr/>
          <p:nvPr>
            <p:custDataLst>
              <p:tags r:id="rId2"/>
            </p:custDataLst>
          </p:nvPr>
        </p:nvSpPr>
        <p:spPr>
          <a:xfrm>
            <a:off x="-12700" y="438151"/>
            <a:ext cx="9156700" cy="135251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灯片编号占位符 1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31</a:t>
            </a:fld>
            <a:endParaRPr lang="en-US" altLang="zh-CN" dirty="0"/>
          </a:p>
        </p:txBody>
      </p:sp>
      <p:sp>
        <p:nvSpPr>
          <p:cNvPr id="17" name="椭圆 16"/>
          <p:cNvSpPr/>
          <p:nvPr>
            <p:custDataLst>
              <p:tags r:id="rId4"/>
            </p:custDataLst>
          </p:nvPr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Group 3"/>
          <p:cNvGrpSpPr/>
          <p:nvPr/>
        </p:nvGrpSpPr>
        <p:grpSpPr bwMode="auto">
          <a:xfrm>
            <a:off x="6438265" y="1053625"/>
            <a:ext cx="2689860" cy="1925320"/>
            <a:chOff x="3059" y="1530"/>
            <a:chExt cx="1881" cy="1388"/>
          </a:xfrm>
        </p:grpSpPr>
        <p:sp>
          <p:nvSpPr>
            <p:cNvPr id="3" name="Line 4"/>
            <p:cNvSpPr>
              <a:spLocks noChangeShapeType="1"/>
            </p:cNvSpPr>
            <p:nvPr>
              <p:custDataLst>
                <p:tags r:id="rId26"/>
              </p:custDataLst>
            </p:nvPr>
          </p:nvSpPr>
          <p:spPr bwMode="auto">
            <a:xfrm>
              <a:off x="3984" y="2000"/>
              <a:ext cx="3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" name="Line 5"/>
            <p:cNvSpPr>
              <a:spLocks noChangeShapeType="1"/>
            </p:cNvSpPr>
            <p:nvPr>
              <p:custDataLst>
                <p:tags r:id="rId27"/>
              </p:custDataLst>
            </p:nvPr>
          </p:nvSpPr>
          <p:spPr bwMode="auto">
            <a:xfrm>
              <a:off x="3059" y="2592"/>
              <a:ext cx="178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" name="Line 6"/>
            <p:cNvSpPr>
              <a:spLocks noChangeShapeType="1"/>
            </p:cNvSpPr>
            <p:nvPr>
              <p:custDataLst>
                <p:tags r:id="rId28"/>
              </p:custDataLst>
            </p:nvPr>
          </p:nvSpPr>
          <p:spPr bwMode="auto">
            <a:xfrm flipV="1">
              <a:off x="3986" y="1632"/>
              <a:ext cx="0" cy="116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" name="Line 7"/>
            <p:cNvSpPr>
              <a:spLocks noChangeShapeType="1"/>
            </p:cNvSpPr>
            <p:nvPr>
              <p:custDataLst>
                <p:tags r:id="rId29"/>
              </p:custDataLst>
            </p:nvPr>
          </p:nvSpPr>
          <p:spPr bwMode="auto">
            <a:xfrm>
              <a:off x="3666" y="1994"/>
              <a:ext cx="0" cy="59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" name="Oval 8"/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4656" y="2568"/>
              <a:ext cx="33" cy="3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8" name="Oval 9"/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3645" y="1990"/>
              <a:ext cx="34" cy="3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9" name="Oval 10"/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3304" y="2568"/>
              <a:ext cx="34" cy="29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0" name="Line 11"/>
            <p:cNvSpPr>
              <a:spLocks noChangeShapeType="1"/>
            </p:cNvSpPr>
            <p:nvPr>
              <p:custDataLst>
                <p:tags r:id="rId33"/>
              </p:custDataLst>
            </p:nvPr>
          </p:nvSpPr>
          <p:spPr bwMode="auto">
            <a:xfrm>
              <a:off x="3986" y="2918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>
              <p:custDataLst>
                <p:tags r:id="rId34"/>
              </p:custDataLst>
            </p:nvPr>
          </p:nvGraphicFramePr>
          <p:xfrm>
            <a:off x="3897" y="1872"/>
            <a:ext cx="87" cy="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210" name="公式" r:id="rId54" imgW="6096000" imgH="7924800" progId="Equation.3">
                    <p:embed/>
                  </p:oleObj>
                </mc:Choice>
                <mc:Fallback>
                  <p:oleObj name="公式" r:id="rId54" imgW="6096000" imgH="7924800" progId="Equation.3">
                    <p:embed/>
                    <p:pic>
                      <p:nvPicPr>
                        <p:cNvPr id="0" name="Picture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97" y="1872"/>
                          <a:ext cx="87" cy="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3"/>
            <p:cNvGraphicFramePr>
              <a:graphicFrameLocks noChangeAspect="1"/>
            </p:cNvGraphicFramePr>
            <p:nvPr>
              <p:custDataLst>
                <p:tags r:id="rId35"/>
              </p:custDataLst>
            </p:nvPr>
          </p:nvGraphicFramePr>
          <p:xfrm>
            <a:off x="3568" y="2608"/>
            <a:ext cx="176" cy="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211" name="公式" r:id="rId56" imgW="12192000" imgH="7620000" progId="Equation.3">
                    <p:embed/>
                  </p:oleObj>
                </mc:Choice>
                <mc:Fallback>
                  <p:oleObj name="公式" r:id="rId56" imgW="12192000" imgH="7620000" progId="Equation.3">
                    <p:embed/>
                    <p:pic>
                      <p:nvPicPr>
                        <p:cNvPr id="0" name="Picture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68" y="2608"/>
                          <a:ext cx="176" cy="9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4"/>
            <p:cNvGraphicFramePr>
              <a:graphicFrameLocks noChangeAspect="1"/>
            </p:cNvGraphicFramePr>
            <p:nvPr>
              <p:custDataLst>
                <p:tags r:id="rId36"/>
              </p:custDataLst>
            </p:nvPr>
          </p:nvGraphicFramePr>
          <p:xfrm>
            <a:off x="4848" y="2544"/>
            <a:ext cx="92" cy="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212" name="公式" r:id="rId58" imgW="6400800" imgH="6096000" progId="Equation.3">
                    <p:embed/>
                  </p:oleObj>
                </mc:Choice>
                <mc:Fallback>
                  <p:oleObj name="公式" r:id="rId58" imgW="6400800" imgH="6096000" progId="Equation.3">
                    <p:embed/>
                    <p:pic>
                      <p:nvPicPr>
                        <p:cNvPr id="0" name="Picture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48" y="2544"/>
                          <a:ext cx="92" cy="7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5"/>
            <p:cNvGraphicFramePr>
              <a:graphicFrameLocks noChangeAspect="1"/>
            </p:cNvGraphicFramePr>
            <p:nvPr>
              <p:custDataLst>
                <p:tags r:id="rId37"/>
              </p:custDataLst>
            </p:nvPr>
          </p:nvGraphicFramePr>
          <p:xfrm>
            <a:off x="3936" y="1530"/>
            <a:ext cx="92" cy="1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213" name="公式" r:id="rId60" imgW="6400800" imgH="7924800" progId="Equation.3">
                    <p:embed/>
                  </p:oleObj>
                </mc:Choice>
                <mc:Fallback>
                  <p:oleObj name="公式" r:id="rId60" imgW="6400800" imgH="7924800" progId="Equation.3">
                    <p:embed/>
                    <p:pic>
                      <p:nvPicPr>
                        <p:cNvPr id="0" name="Picture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6" y="1530"/>
                          <a:ext cx="92" cy="10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Oval 16"/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3645" y="2282"/>
              <a:ext cx="34" cy="3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8" name="Line 17"/>
            <p:cNvSpPr>
              <a:spLocks noChangeShapeType="1"/>
            </p:cNvSpPr>
            <p:nvPr>
              <p:custDataLst>
                <p:tags r:id="rId39"/>
              </p:custDataLst>
            </p:nvPr>
          </p:nvSpPr>
          <p:spPr bwMode="auto">
            <a:xfrm>
              <a:off x="4324" y="1990"/>
              <a:ext cx="0" cy="59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Oval 18"/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4303" y="1984"/>
              <a:ext cx="33" cy="3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0" name="Oval 19"/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4303" y="2564"/>
              <a:ext cx="33" cy="3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graphicFrame>
          <p:nvGraphicFramePr>
            <p:cNvPr id="21" name="Object 20"/>
            <p:cNvGraphicFramePr>
              <a:graphicFrameLocks noChangeAspect="1"/>
            </p:cNvGraphicFramePr>
            <p:nvPr>
              <p:custDataLst>
                <p:tags r:id="rId42"/>
              </p:custDataLst>
            </p:nvPr>
          </p:nvGraphicFramePr>
          <p:xfrm>
            <a:off x="4289" y="2603"/>
            <a:ext cx="79" cy="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214" name="公式" r:id="rId62" imgW="5486400" imgH="7620000" progId="Equation.3">
                    <p:embed/>
                  </p:oleObj>
                </mc:Choice>
                <mc:Fallback>
                  <p:oleObj name="公式" r:id="rId62" imgW="5486400" imgH="7620000" progId="Equation.3">
                    <p:embed/>
                    <p:pic>
                      <p:nvPicPr>
                        <p:cNvPr id="0" name="Picture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89" y="2603"/>
                          <a:ext cx="79" cy="9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Oval 21"/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4303" y="2271"/>
              <a:ext cx="33" cy="3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graphicFrame>
          <p:nvGraphicFramePr>
            <p:cNvPr id="23" name="Object 22"/>
            <p:cNvGraphicFramePr>
              <a:graphicFrameLocks noChangeAspect="1"/>
            </p:cNvGraphicFramePr>
            <p:nvPr>
              <p:custDataLst>
                <p:tags r:id="rId44"/>
              </p:custDataLst>
            </p:nvPr>
          </p:nvGraphicFramePr>
          <p:xfrm>
            <a:off x="3986" y="2589"/>
            <a:ext cx="70" cy="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215" name="公式" r:id="rId64" imgW="5181600" imgH="7924800" progId="Equation.3">
                    <p:embed/>
                  </p:oleObj>
                </mc:Choice>
                <mc:Fallback>
                  <p:oleObj name="公式" r:id="rId64" imgW="5181600" imgH="7924800" progId="Equation.3">
                    <p:embed/>
                    <p:pic>
                      <p:nvPicPr>
                        <p:cNvPr id="0" name="Picture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6" y="2589"/>
                          <a:ext cx="70" cy="9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Line 23"/>
            <p:cNvSpPr>
              <a:spLocks noChangeShapeType="1"/>
            </p:cNvSpPr>
            <p:nvPr>
              <p:custDataLst>
                <p:tags r:id="rId45"/>
              </p:custDataLst>
            </p:nvPr>
          </p:nvSpPr>
          <p:spPr bwMode="auto">
            <a:xfrm>
              <a:off x="3312" y="2016"/>
              <a:ext cx="3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" name="Oval 24"/>
            <p:cNvSpPr>
              <a:spLocks noChangeArrowheads="1"/>
            </p:cNvSpPr>
            <p:nvPr>
              <p:custDataLst>
                <p:tags r:id="rId46"/>
              </p:custDataLst>
            </p:nvPr>
          </p:nvSpPr>
          <p:spPr bwMode="auto">
            <a:xfrm>
              <a:off x="3968" y="2272"/>
              <a:ext cx="34" cy="3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6" name="Oval 25"/>
            <p:cNvSpPr>
              <a:spLocks noChangeArrowheads="1"/>
            </p:cNvSpPr>
            <p:nvPr>
              <p:custDataLst>
                <p:tags r:id="rId47"/>
              </p:custDataLst>
            </p:nvPr>
          </p:nvSpPr>
          <p:spPr bwMode="auto">
            <a:xfrm>
              <a:off x="3296" y="2000"/>
              <a:ext cx="34" cy="3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7" name="Oval 26"/>
            <p:cNvSpPr>
              <a:spLocks noChangeArrowheads="1"/>
            </p:cNvSpPr>
            <p:nvPr>
              <p:custDataLst>
                <p:tags r:id="rId48"/>
              </p:custDataLst>
            </p:nvPr>
          </p:nvSpPr>
          <p:spPr bwMode="auto">
            <a:xfrm>
              <a:off x="3968" y="2576"/>
              <a:ext cx="34" cy="29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graphicFrame>
          <p:nvGraphicFramePr>
            <p:cNvPr id="28" name="Object 27"/>
            <p:cNvGraphicFramePr>
              <a:graphicFrameLocks noChangeAspect="1"/>
            </p:cNvGraphicFramePr>
            <p:nvPr>
              <p:custDataLst>
                <p:tags r:id="rId49"/>
              </p:custDataLst>
            </p:nvPr>
          </p:nvGraphicFramePr>
          <p:xfrm>
            <a:off x="4650" y="2608"/>
            <a:ext cx="74" cy="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216" name="公式" r:id="rId66" imgW="5181600" imgH="7620000" progId="Equation.3">
                    <p:embed/>
                  </p:oleObj>
                </mc:Choice>
                <mc:Fallback>
                  <p:oleObj name="公式" r:id="rId66" imgW="5181600" imgH="7620000" progId="Equation.3">
                    <p:embed/>
                    <p:pic>
                      <p:nvPicPr>
                        <p:cNvPr id="0" name="Picture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0" y="2608"/>
                          <a:ext cx="74" cy="9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28"/>
            <p:cNvGraphicFramePr>
              <a:graphicFrameLocks noChangeAspect="1"/>
            </p:cNvGraphicFramePr>
            <p:nvPr>
              <p:custDataLst>
                <p:tags r:id="rId50"/>
              </p:custDataLst>
            </p:nvPr>
          </p:nvGraphicFramePr>
          <p:xfrm>
            <a:off x="3224" y="2608"/>
            <a:ext cx="176" cy="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217" name="公式" r:id="rId68" imgW="12192000" imgH="7620000" progId="Equation.3">
                    <p:embed/>
                  </p:oleObj>
                </mc:Choice>
                <mc:Fallback>
                  <p:oleObj name="公式" r:id="rId68" imgW="12192000" imgH="7620000" progId="Equation.3">
                    <p:embed/>
                    <p:pic>
                      <p:nvPicPr>
                        <p:cNvPr id="0" name="Picture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24" y="2608"/>
                          <a:ext cx="176" cy="9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" name="Oval 29"/>
            <p:cNvSpPr>
              <a:spLocks noChangeArrowheads="1"/>
            </p:cNvSpPr>
            <p:nvPr>
              <p:custDataLst>
                <p:tags r:id="rId51"/>
              </p:custDataLst>
            </p:nvPr>
          </p:nvSpPr>
          <p:spPr bwMode="auto">
            <a:xfrm>
              <a:off x="3645" y="2565"/>
              <a:ext cx="34" cy="29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</p:grpSp>
      <p:sp>
        <p:nvSpPr>
          <p:cNvPr id="31" name="Text Box 3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95543" y="1852901"/>
            <a:ext cx="618490" cy="402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解：</a:t>
            </a:r>
          </a:p>
        </p:txBody>
      </p:sp>
      <p:graphicFrame>
        <p:nvGraphicFramePr>
          <p:cNvPr id="32" name="Object 32"/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3264435604"/>
              </p:ext>
            </p:extLst>
          </p:nvPr>
        </p:nvGraphicFramePr>
        <p:xfrm>
          <a:off x="1368231" y="1927772"/>
          <a:ext cx="3338488" cy="3379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18" name="Equation" r:id="rId70" imgW="105156000" imgH="10668000" progId="Equation.DSMT4">
                  <p:embed/>
                </p:oleObj>
              </mc:Choice>
              <mc:Fallback>
                <p:oleObj name="Equation" r:id="rId70" imgW="105156000" imgH="10668000" progId="Equation.DSMT4">
                  <p:embed/>
                  <p:pic>
                    <p:nvPicPr>
                      <p:cNvPr id="0" name="Picture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8231" y="1927772"/>
                        <a:ext cx="3338488" cy="33793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3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3121884507"/>
              </p:ext>
            </p:extLst>
          </p:nvPr>
        </p:nvGraphicFramePr>
        <p:xfrm>
          <a:off x="728981" y="2387071"/>
          <a:ext cx="2314654" cy="57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19" name="Equation" r:id="rId72" imgW="79248000" imgH="19812000" progId="Equation.DSMT4">
                  <p:embed/>
                </p:oleObj>
              </mc:Choice>
              <mc:Fallback>
                <p:oleObj name="Equation" r:id="rId72" imgW="79248000" imgH="19812000" progId="Equation.DSMT4">
                  <p:embed/>
                  <p:pic>
                    <p:nvPicPr>
                      <p:cNvPr id="0" name="Picture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981" y="2387071"/>
                        <a:ext cx="2314654" cy="5786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4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687335577"/>
              </p:ext>
            </p:extLst>
          </p:nvPr>
        </p:nvGraphicFramePr>
        <p:xfrm>
          <a:off x="3141143" y="2556185"/>
          <a:ext cx="468778" cy="307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20" name="Equation" r:id="rId74" imgW="14325600" imgH="9448800" progId="Equation.DSMT4">
                  <p:embed/>
                </p:oleObj>
              </mc:Choice>
              <mc:Fallback>
                <p:oleObj name="Equation" r:id="rId74" imgW="14325600" imgH="9448800" progId="Equation.DSMT4">
                  <p:embed/>
                  <p:pic>
                    <p:nvPicPr>
                      <p:cNvPr id="0" name="Picture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1143" y="2556185"/>
                        <a:ext cx="468778" cy="3079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文本框 34"/>
          <p:cNvSpPr txBox="1"/>
          <p:nvPr>
            <p:custDataLst>
              <p:tags r:id="rId9"/>
            </p:custDataLst>
          </p:nvPr>
        </p:nvSpPr>
        <p:spPr>
          <a:xfrm>
            <a:off x="473074" y="544593"/>
            <a:ext cx="8423275" cy="40259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/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是周期为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的周期函数，它在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2,2)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上的表达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本框 35"/>
          <p:cNvSpPr txBox="1"/>
          <p:nvPr>
            <p:custDataLst>
              <p:tags r:id="rId10"/>
            </p:custDataLst>
          </p:nvPr>
        </p:nvSpPr>
        <p:spPr>
          <a:xfrm>
            <a:off x="7688580" y="545210"/>
            <a:ext cx="713740" cy="40259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式为</a:t>
            </a:r>
          </a:p>
        </p:txBody>
      </p:sp>
      <p:graphicFrame>
        <p:nvGraphicFramePr>
          <p:cNvPr id="37" name="Object 33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98493508"/>
              </p:ext>
            </p:extLst>
          </p:nvPr>
        </p:nvGraphicFramePr>
        <p:xfrm>
          <a:off x="105410" y="1115360"/>
          <a:ext cx="2289810" cy="67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21" name="Equation" r:id="rId76" imgW="82296000" imgH="24384000" progId="Equation.DSMT4">
                  <p:embed/>
                </p:oleObj>
              </mc:Choice>
              <mc:Fallback>
                <p:oleObj name="Equation" r:id="rId76" imgW="82296000" imgH="24384000" progId="Equation.DSMT4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410" y="1115360"/>
                        <a:ext cx="2289810" cy="6783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文本框 37"/>
          <p:cNvSpPr txBox="1"/>
          <p:nvPr>
            <p:custDataLst>
              <p:tags r:id="rId12"/>
            </p:custDataLst>
          </p:nvPr>
        </p:nvSpPr>
        <p:spPr>
          <a:xfrm>
            <a:off x="2482215" y="1171257"/>
            <a:ext cx="2703830" cy="40259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将其展成傅里叶级数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>
            <p:custDataLst>
              <p:tags r:id="rId13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04E65288-9B88-446C-AE79-A57ECD8565B1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2312894" y="48895"/>
                <a:ext cx="3567841" cy="3175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algn="ctr">
                  <a:defRPr/>
                </a:pPr>
                <a:r>
                  <a:rPr lang="en-US" altLang="zh-CN" sz="15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10.3.1 </a:t>
                </a:r>
                <a:r>
                  <a:rPr lang="zh-CN" altLang="en-US" sz="15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周期为</a:t>
                </a:r>
                <a:r>
                  <a:rPr lang="en-US" altLang="zh-CN" sz="15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14:m>
                  <m:oMath xmlns:m="http://schemas.openxmlformats.org/officeDocument/2006/math">
                    <m:r>
                      <a:rPr lang="zh-CN" altLang="en-US" sz="1500" b="1" i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𝝅</m:t>
                    </m:r>
                  </m:oMath>
                </a14:m>
                <a:r>
                  <a:rPr lang="zh-CN" altLang="en-US" sz="15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mbria Math" panose="02040503050406030204" charset="0"/>
                    <a:ea typeface="微软雅黑" panose="020B0503020204020204" pitchFamily="34" charset="-122"/>
                    <a:cs typeface="Cambria Math" panose="02040503050406030204" charset="0"/>
                  </a:rPr>
                  <a:t>的函数展开</a:t>
                </a:r>
                <a:r>
                  <a:rPr lang="zh-CN" altLang="en-US" sz="15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傅里叶级数</a:t>
                </a: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04E65288-9B88-446C-AE79-A57ECD8565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8"/>
                </p:custDataLst>
              </p:nvPr>
            </p:nvSpPr>
            <p:spPr>
              <a:xfrm>
                <a:off x="2312894" y="48895"/>
                <a:ext cx="3567841" cy="317500"/>
              </a:xfrm>
              <a:prstGeom prst="rect">
                <a:avLst/>
              </a:prstGeom>
              <a:blipFill>
                <a:blip r:embed="rId79"/>
                <a:stretch>
                  <a:fillRect t="-5769" r="-512" b="-288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矩形 44">
            <a:extLst>
              <a:ext uri="{FF2B5EF4-FFF2-40B4-BE49-F238E27FC236}">
                <a16:creationId xmlns:a16="http://schemas.microsoft.com/office/drawing/2014/main" id="{50AEE4E4-6728-4A66-A9C5-E3E8554C2E5F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5880735" y="47625"/>
            <a:ext cx="3247390" cy="31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10.3.2 </a:t>
            </a:r>
            <a:r>
              <a:rPr 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一般周期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charset="0"/>
                <a:ea typeface="微软雅黑" panose="020B0503020204020204" pitchFamily="34" charset="-122"/>
                <a:cs typeface="Cambria Math" panose="02040503050406030204" charset="0"/>
              </a:rPr>
              <a:t>函数的</a:t>
            </a: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傅里叶级数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矩形 126"/>
              <p:cNvSpPr/>
              <p:nvPr>
                <p:custDataLst>
                  <p:tags r:id="rId16"/>
                </p:custDataLst>
              </p:nvPr>
            </p:nvSpPr>
            <p:spPr>
              <a:xfrm>
                <a:off x="13335" y="66040"/>
                <a:ext cx="3371215" cy="290830"/>
              </a:xfrm>
              <a:prstGeom prst="rect">
                <a:avLst/>
              </a:prstGeom>
              <a:solidFill>
                <a:srgbClr val="C00000"/>
              </a:solidFill>
              <a:ln w="19050">
                <a:solidFill>
                  <a:srgbClr val="FFFF00"/>
                </a:solidFill>
              </a:ln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pPr eaLnBrk="1" hangingPunct="1">
                  <a:spcBef>
                    <a:spcPct val="50000"/>
                  </a:spcBef>
                </a:pPr>
                <a:r>
                  <a:rPr sz="1500" b="1" dirty="0">
                    <a:solidFill>
                      <a:schemeClr val="bg1"/>
                    </a:solidFill>
                    <a:ea typeface="黑体" panose="02010609060101010101" pitchFamily="49" charset="-122"/>
                    <a:sym typeface="+mn-ea"/>
                  </a:rPr>
                  <a:t>一.周期为2</a:t>
                </a:r>
                <a14:m>
                  <m:oMath xmlns:m="http://schemas.openxmlformats.org/officeDocument/2006/math">
                    <m:r>
                      <a:rPr lang="en-US" sz="1500" b="1" i="1" dirty="0">
                        <a:solidFill>
                          <a:schemeClr val="bg1"/>
                        </a:solidFill>
                        <a:latin typeface="Cambria Math" panose="02040503050406030204" charset="0"/>
                        <a:ea typeface="黑体" panose="02010609060101010101" pitchFamily="49" charset="-122"/>
                        <a:cs typeface="Cambria Math" panose="02040503050406030204" charset="0"/>
                      </a:rPr>
                      <m:t>𝒍</m:t>
                    </m:r>
                    <m:r>
                      <a:rPr lang="en-US" sz="1500" b="1" i="1" dirty="0">
                        <a:solidFill>
                          <a:schemeClr val="bg1"/>
                        </a:solidFill>
                        <a:latin typeface="Cambria Math" panose="02040503050406030204" charset="0"/>
                        <a:ea typeface="黑体" panose="02010609060101010101" pitchFamily="49" charset="-122"/>
                        <a:cs typeface="Cambria Math" panose="02040503050406030204" charset="0"/>
                      </a:rPr>
                      <m:t> </m:t>
                    </m:r>
                  </m:oMath>
                </a14:m>
                <a:r>
                  <a:rPr sz="1500" b="1" dirty="0">
                    <a:solidFill>
                      <a:schemeClr val="bg1"/>
                    </a:solidFill>
                    <a:ea typeface="黑体" panose="02010609060101010101" pitchFamily="49" charset="-122"/>
                    <a:sym typeface="+mn-ea"/>
                  </a:rPr>
                  <a:t>的周期函数的傅里叶级数</a:t>
                </a:r>
                <a:endParaRPr lang="zh-CN" altLang="en-US" sz="15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endParaRPr>
              </a:p>
            </p:txBody>
          </p:sp>
        </mc:Choice>
        <mc:Fallback xmlns="">
          <p:sp>
            <p:nvSpPr>
              <p:cNvPr id="127" name="矩形 126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0"/>
                </p:custDataLst>
              </p:nvPr>
            </p:nvSpPr>
            <p:spPr>
              <a:xfrm>
                <a:off x="13335" y="66040"/>
                <a:ext cx="3371215" cy="290830"/>
              </a:xfrm>
              <a:prstGeom prst="rect">
                <a:avLst/>
              </a:prstGeom>
              <a:blipFill rotWithShape="1">
                <a:blip r:embed="rId81"/>
                <a:stretch>
                  <a:fillRect l="-3296" t="-38210" r="-3296" b="-38210"/>
                </a:stretch>
              </a:blipFill>
              <a:ln w="19050">
                <a:solidFill>
                  <a:srgbClr val="FFFF00"/>
                </a:solidFill>
              </a:ln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6" name="对象 45">
            <a:extLst>
              <a:ext uri="{FF2B5EF4-FFF2-40B4-BE49-F238E27FC236}">
                <a16:creationId xmlns:a16="http://schemas.microsoft.com/office/drawing/2014/main" id="{BF8CAF56-3A0C-4ABB-9AFD-2DB3A5B31ABB}"/>
              </a:ext>
            </a:extLst>
          </p:cNvPr>
          <p:cNvGraphicFramePr>
            <a:graphicFrameLocks noChangeAspect="1"/>
          </p:cNvGraphicFramePr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65674022"/>
              </p:ext>
            </p:extLst>
          </p:nvPr>
        </p:nvGraphicFramePr>
        <p:xfrm>
          <a:off x="1173954" y="3033489"/>
          <a:ext cx="1781308" cy="590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22" name="Equation" r:id="rId82" imgW="59740800" imgH="19812000" progId="Equation.DSMT4">
                  <p:embed/>
                </p:oleObj>
              </mc:Choice>
              <mc:Fallback>
                <p:oleObj name="Equation" r:id="rId82" imgW="59740800" imgH="19812000" progId="Equation.DSMT4">
                  <p:embed/>
                  <p:pic>
                    <p:nvPicPr>
                      <p:cNvPr id="2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3954" y="3033489"/>
                        <a:ext cx="1781308" cy="59075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对象 46">
            <a:extLst>
              <a:ext uri="{FF2B5EF4-FFF2-40B4-BE49-F238E27FC236}">
                <a16:creationId xmlns:a16="http://schemas.microsoft.com/office/drawing/2014/main" id="{64D85EDD-C223-4451-A1D5-2B16A132B613}"/>
              </a:ext>
            </a:extLst>
          </p:cNvPr>
          <p:cNvGraphicFramePr>
            <a:graphicFrameLocks noChangeAspect="1"/>
          </p:cNvGraphicFramePr>
          <p:nvPr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521402061"/>
              </p:ext>
            </p:extLst>
          </p:nvPr>
        </p:nvGraphicFramePr>
        <p:xfrm>
          <a:off x="2999231" y="3202717"/>
          <a:ext cx="442896" cy="297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23" name="Equation" r:id="rId84" imgW="14020800" imgH="9448800" progId="Equation.DSMT4">
                  <p:embed/>
                </p:oleObj>
              </mc:Choice>
              <mc:Fallback>
                <p:oleObj name="Equation" r:id="rId84" imgW="14020800" imgH="9448800" progId="Equation.DSMT4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9231" y="3202717"/>
                        <a:ext cx="442896" cy="29775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对象 47">
            <a:extLst>
              <a:ext uri="{FF2B5EF4-FFF2-40B4-BE49-F238E27FC236}">
                <a16:creationId xmlns:a16="http://schemas.microsoft.com/office/drawing/2014/main" id="{ED8DA9D8-AE9D-4D8E-9D16-0AC9D2666C14}"/>
              </a:ext>
            </a:extLst>
          </p:cNvPr>
          <p:cNvGraphicFramePr>
            <a:graphicFrameLocks noChangeAspect="1"/>
          </p:cNvGraphicFramePr>
          <p:nvPr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4254213284"/>
              </p:ext>
            </p:extLst>
          </p:nvPr>
        </p:nvGraphicFramePr>
        <p:xfrm>
          <a:off x="750464" y="3719877"/>
          <a:ext cx="2248768" cy="601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24" name="Equation" r:id="rId86" imgW="74066400" imgH="19812000" progId="Equation.DSMT4">
                  <p:embed/>
                </p:oleObj>
              </mc:Choice>
              <mc:Fallback>
                <p:oleObj name="Equation" r:id="rId86" imgW="74066400" imgH="19812000" progId="Equation.DSMT4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464" y="3719877"/>
                        <a:ext cx="2248768" cy="60158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对象 48">
            <a:extLst>
              <a:ext uri="{FF2B5EF4-FFF2-40B4-BE49-F238E27FC236}">
                <a16:creationId xmlns:a16="http://schemas.microsoft.com/office/drawing/2014/main" id="{168A2EED-7980-4AF3-8D41-F2F0B6CED9BF}"/>
              </a:ext>
            </a:extLst>
          </p:cNvPr>
          <p:cNvGraphicFramePr>
            <a:graphicFrameLocks noChangeAspect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1506294042"/>
              </p:ext>
            </p:extLst>
          </p:nvPr>
        </p:nvGraphicFramePr>
        <p:xfrm>
          <a:off x="3013409" y="3756577"/>
          <a:ext cx="1558591" cy="5622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25" name="Equation" r:id="rId88" imgW="55778400" imgH="20116800" progId="Equation.DSMT4">
                  <p:embed/>
                </p:oleObj>
              </mc:Choice>
              <mc:Fallback>
                <p:oleObj name="Equation" r:id="rId88" imgW="55778400" imgH="20116800" progId="Equation.DSMT4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3409" y="3756577"/>
                        <a:ext cx="1558591" cy="56222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对象 49">
            <a:extLst>
              <a:ext uri="{FF2B5EF4-FFF2-40B4-BE49-F238E27FC236}">
                <a16:creationId xmlns:a16="http://schemas.microsoft.com/office/drawing/2014/main" id="{487E46BD-B90C-4E3C-8DAB-C92AB0FFD9DC}"/>
              </a:ext>
            </a:extLst>
          </p:cNvPr>
          <p:cNvGraphicFramePr>
            <a:graphicFrameLocks noChangeAspect="1"/>
          </p:cNvGraphicFramePr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788542997"/>
              </p:ext>
            </p:extLst>
          </p:nvPr>
        </p:nvGraphicFramePr>
        <p:xfrm>
          <a:off x="4586177" y="3569642"/>
          <a:ext cx="2095553" cy="936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26" name="Equation" r:id="rId90" imgW="76504800" imgH="34137600" progId="Equation.DSMT4">
                  <p:embed/>
                </p:oleObj>
              </mc:Choice>
              <mc:Fallback>
                <p:oleObj name="Equation" r:id="rId90" imgW="76504800" imgH="34137600" progId="Equation.DSMT4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6177" y="3569642"/>
                        <a:ext cx="2095553" cy="93609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对象 50">
            <a:extLst>
              <a:ext uri="{FF2B5EF4-FFF2-40B4-BE49-F238E27FC236}">
                <a16:creationId xmlns:a16="http://schemas.microsoft.com/office/drawing/2014/main" id="{C7E6B81B-3155-4546-91B8-072CFE681164}"/>
              </a:ext>
            </a:extLst>
          </p:cNvPr>
          <p:cNvGraphicFramePr>
            <a:graphicFrameLocks noChangeAspect="1"/>
          </p:cNvGraphicFramePr>
          <p:nvPr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478596562"/>
              </p:ext>
            </p:extLst>
          </p:nvPr>
        </p:nvGraphicFramePr>
        <p:xfrm>
          <a:off x="726105" y="3184328"/>
          <a:ext cx="447849" cy="2985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27" name="Equation" r:id="rId92" imgW="15544800" imgH="10363200" progId="Equation.DSMT4">
                  <p:embed/>
                </p:oleObj>
              </mc:Choice>
              <mc:Fallback>
                <p:oleObj name="Equation" r:id="rId92" imgW="15544800" imgH="10363200" progId="Equation.DSMT4">
                  <p:embed/>
                  <p:pic>
                    <p:nvPicPr>
                      <p:cNvPr id="9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105" y="3184328"/>
                        <a:ext cx="447849" cy="29856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对象 51">
            <a:extLst>
              <a:ext uri="{FF2B5EF4-FFF2-40B4-BE49-F238E27FC236}">
                <a16:creationId xmlns:a16="http://schemas.microsoft.com/office/drawing/2014/main" id="{0DD50707-4632-412F-BF13-51FB37B2B762}"/>
              </a:ext>
            </a:extLst>
          </p:cNvPr>
          <p:cNvGraphicFramePr>
            <a:graphicFrameLocks noChangeAspect="1"/>
          </p:cNvGraphicFramePr>
          <p:nvPr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1513354955"/>
              </p:ext>
            </p:extLst>
          </p:nvPr>
        </p:nvGraphicFramePr>
        <p:xfrm>
          <a:off x="3534250" y="3191580"/>
          <a:ext cx="1230683" cy="291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28" name="Equation" r:id="rId94" imgW="39928800" imgH="9448800" progId="Equation.DSMT4">
                  <p:embed/>
                </p:oleObj>
              </mc:Choice>
              <mc:Fallback>
                <p:oleObj name="Equation" r:id="rId94" imgW="39928800" imgH="9448800" progId="Equation.DSMT4">
                  <p:embed/>
                  <p:pic>
                    <p:nvPicPr>
                      <p:cNvPr id="1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4250" y="3191580"/>
                        <a:ext cx="1230683" cy="29131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对象 52">
            <a:extLst>
              <a:ext uri="{FF2B5EF4-FFF2-40B4-BE49-F238E27FC236}">
                <a16:creationId xmlns:a16="http://schemas.microsoft.com/office/drawing/2014/main" id="{00DCC4A4-DEC0-448A-9D28-8AC9CD773703}"/>
              </a:ext>
            </a:extLst>
          </p:cNvPr>
          <p:cNvGraphicFramePr>
            <a:graphicFrameLocks noChangeAspect="1"/>
          </p:cNvGraphicFramePr>
          <p:nvPr>
            <p:custDataLst>
              <p:tags r:id="rId24"/>
            </p:custDataLst>
            <p:extLst>
              <p:ext uri="{D42A27DB-BD31-4B8C-83A1-F6EECF244321}">
                <p14:modId xmlns:p14="http://schemas.microsoft.com/office/powerpoint/2010/main" val="2117288339"/>
              </p:ext>
            </p:extLst>
          </p:nvPr>
        </p:nvGraphicFramePr>
        <p:xfrm>
          <a:off x="1044786" y="4550121"/>
          <a:ext cx="4432090" cy="658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29" name="Equation" r:id="rId96" imgW="7429320" imgH="939600" progId="Equation.DSMT4">
                  <p:embed/>
                </p:oleObj>
              </mc:Choice>
              <mc:Fallback>
                <p:oleObj name="Equation" r:id="rId96" imgW="7429320" imgH="939600" progId="Equation.DSMT4">
                  <p:embed/>
                  <p:pic>
                    <p:nvPicPr>
                      <p:cNvPr id="7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786" y="4550121"/>
                        <a:ext cx="4432090" cy="658144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对象 53">
            <a:extLst>
              <a:ext uri="{FF2B5EF4-FFF2-40B4-BE49-F238E27FC236}">
                <a16:creationId xmlns:a16="http://schemas.microsoft.com/office/drawing/2014/main" id="{59799281-1ABE-4373-8886-40AF711D9FF1}"/>
              </a:ext>
            </a:extLst>
          </p:cNvPr>
          <p:cNvGraphicFramePr>
            <a:graphicFrameLocks noChangeAspect="1"/>
          </p:cNvGraphicFramePr>
          <p:nvPr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3365045480"/>
              </p:ext>
            </p:extLst>
          </p:nvPr>
        </p:nvGraphicFramePr>
        <p:xfrm>
          <a:off x="5597843" y="4744442"/>
          <a:ext cx="3147752" cy="314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30" name="Equation" r:id="rId98" imgW="103632000" imgH="9448800" progId="Equation.DSMT4">
                  <p:embed/>
                </p:oleObj>
              </mc:Choice>
              <mc:Fallback>
                <p:oleObj name="Equation" r:id="rId98" imgW="103632000" imgH="9448800" progId="Equation.DSMT4">
                  <p:embed/>
                  <p:pic>
                    <p:nvPicPr>
                      <p:cNvPr id="8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7843" y="4744442"/>
                        <a:ext cx="3147752" cy="314960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矩形 54">
            <a:extLst>
              <a:ext uri="{FF2B5EF4-FFF2-40B4-BE49-F238E27FC236}">
                <a16:creationId xmlns:a16="http://schemas.microsoft.com/office/drawing/2014/main" id="{068D704C-56DB-40E4-8B7F-4741E8608740}"/>
              </a:ext>
            </a:extLst>
          </p:cNvPr>
          <p:cNvSpPr/>
          <p:nvPr/>
        </p:nvSpPr>
        <p:spPr>
          <a:xfrm>
            <a:off x="0" y="5408410"/>
            <a:ext cx="9144000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注：为什么这不是一个奇函数而展开式却也是“正弦级数”呢？</a:t>
            </a:r>
            <a:endParaRPr lang="en-US" altLang="zh-CN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因为向下平移就成为奇函数了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31" grpId="0" bldLvl="0" animBg="1" autoUpdateAnimBg="0"/>
      <p:bldP spid="5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: 圆角 37"/>
          <p:cNvSpPr/>
          <p:nvPr>
            <p:custDataLst>
              <p:tags r:id="rId2"/>
            </p:custDataLst>
          </p:nvPr>
        </p:nvSpPr>
        <p:spPr>
          <a:xfrm>
            <a:off x="13335" y="444433"/>
            <a:ext cx="9114790" cy="8761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灯片编号占位符 1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32</a:t>
            </a:fld>
            <a:endParaRPr lang="en-US" altLang="zh-CN" dirty="0"/>
          </a:p>
        </p:txBody>
      </p:sp>
      <p:sp>
        <p:nvSpPr>
          <p:cNvPr id="17" name="椭圆 16"/>
          <p:cNvSpPr/>
          <p:nvPr>
            <p:custDataLst>
              <p:tags r:id="rId4"/>
            </p:custDataLst>
          </p:nvPr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" name="文本框 34"/>
          <p:cNvSpPr txBox="1"/>
          <p:nvPr>
            <p:custDataLst>
              <p:tags r:id="rId5"/>
            </p:custDataLst>
          </p:nvPr>
        </p:nvSpPr>
        <p:spPr>
          <a:xfrm>
            <a:off x="715962" y="486770"/>
            <a:ext cx="5337176" cy="40259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/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把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在区间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 2)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内展开为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本框 35"/>
          <p:cNvSpPr txBox="1"/>
          <p:nvPr>
            <p:custDataLst>
              <p:tags r:id="rId6"/>
            </p:custDataLst>
          </p:nvPr>
        </p:nvSpPr>
        <p:spPr>
          <a:xfrm>
            <a:off x="2833687" y="898885"/>
            <a:ext cx="2019935" cy="40259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余弦级数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>
            <p:custDataLst>
              <p:tags r:id="rId7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04E65288-9B88-446C-AE79-A57ECD8565B1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2312894" y="48895"/>
                <a:ext cx="3567841" cy="3175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algn="ctr">
                  <a:defRPr/>
                </a:pPr>
                <a:r>
                  <a:rPr lang="en-US" altLang="zh-CN" sz="15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10.3.1 </a:t>
                </a:r>
                <a:r>
                  <a:rPr lang="zh-CN" altLang="en-US" sz="15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周期为</a:t>
                </a:r>
                <a:r>
                  <a:rPr lang="en-US" altLang="zh-CN" sz="15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14:m>
                  <m:oMath xmlns:m="http://schemas.openxmlformats.org/officeDocument/2006/math">
                    <m:r>
                      <a:rPr lang="zh-CN" altLang="en-US" sz="1500" b="1" i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𝝅</m:t>
                    </m:r>
                  </m:oMath>
                </a14:m>
                <a:r>
                  <a:rPr lang="zh-CN" altLang="en-US" sz="15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mbria Math" panose="02040503050406030204" charset="0"/>
                    <a:ea typeface="微软雅黑" panose="020B0503020204020204" pitchFamily="34" charset="-122"/>
                    <a:cs typeface="Cambria Math" panose="02040503050406030204" charset="0"/>
                  </a:rPr>
                  <a:t>的函数展开</a:t>
                </a:r>
                <a:r>
                  <a:rPr lang="zh-CN" altLang="en-US" sz="15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傅里叶级数</a:t>
                </a: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04E65288-9B88-446C-AE79-A57ECD8565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9"/>
                </p:custDataLst>
              </p:nvPr>
            </p:nvSpPr>
            <p:spPr>
              <a:xfrm>
                <a:off x="2312894" y="48895"/>
                <a:ext cx="3567841" cy="317500"/>
              </a:xfrm>
              <a:prstGeom prst="rect">
                <a:avLst/>
              </a:prstGeom>
              <a:blipFill>
                <a:blip r:embed="rId69"/>
                <a:stretch>
                  <a:fillRect t="-5769" r="-512" b="-288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矩形 44">
            <a:extLst>
              <a:ext uri="{FF2B5EF4-FFF2-40B4-BE49-F238E27FC236}">
                <a16:creationId xmlns:a16="http://schemas.microsoft.com/office/drawing/2014/main" id="{50AEE4E4-6728-4A66-A9C5-E3E8554C2E5F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5880735" y="47625"/>
            <a:ext cx="3247390" cy="31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10.3.2 </a:t>
            </a:r>
            <a:r>
              <a:rPr 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一般周期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charset="0"/>
                <a:ea typeface="微软雅黑" panose="020B0503020204020204" pitchFamily="34" charset="-122"/>
                <a:cs typeface="Cambria Math" panose="02040503050406030204" charset="0"/>
              </a:rPr>
              <a:t>函数的</a:t>
            </a: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傅里叶级数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矩形 126"/>
              <p:cNvSpPr/>
              <p:nvPr>
                <p:custDataLst>
                  <p:tags r:id="rId10"/>
                </p:custDataLst>
              </p:nvPr>
            </p:nvSpPr>
            <p:spPr>
              <a:xfrm>
                <a:off x="13335" y="66040"/>
                <a:ext cx="3371215" cy="290830"/>
              </a:xfrm>
              <a:prstGeom prst="rect">
                <a:avLst/>
              </a:prstGeom>
              <a:solidFill>
                <a:srgbClr val="C00000"/>
              </a:solidFill>
              <a:ln w="19050">
                <a:solidFill>
                  <a:srgbClr val="FFFF00"/>
                </a:solidFill>
              </a:ln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pPr eaLnBrk="1" hangingPunct="1">
                  <a:spcBef>
                    <a:spcPct val="50000"/>
                  </a:spcBef>
                </a:pPr>
                <a:r>
                  <a:rPr sz="1500" b="1" dirty="0">
                    <a:solidFill>
                      <a:schemeClr val="bg1"/>
                    </a:solidFill>
                    <a:ea typeface="黑体" panose="02010609060101010101" pitchFamily="49" charset="-122"/>
                    <a:sym typeface="+mn-ea"/>
                  </a:rPr>
                  <a:t>一.周期为2</a:t>
                </a:r>
                <a14:m>
                  <m:oMath xmlns:m="http://schemas.openxmlformats.org/officeDocument/2006/math">
                    <m:r>
                      <a:rPr lang="en-US" sz="1500" b="1" i="1" dirty="0">
                        <a:solidFill>
                          <a:schemeClr val="bg1"/>
                        </a:solidFill>
                        <a:latin typeface="Cambria Math" panose="02040503050406030204" charset="0"/>
                        <a:ea typeface="黑体" panose="02010609060101010101" pitchFamily="49" charset="-122"/>
                        <a:cs typeface="Cambria Math" panose="02040503050406030204" charset="0"/>
                      </a:rPr>
                      <m:t>𝒍</m:t>
                    </m:r>
                    <m:r>
                      <a:rPr lang="en-US" sz="1500" b="1" i="1" dirty="0">
                        <a:solidFill>
                          <a:schemeClr val="bg1"/>
                        </a:solidFill>
                        <a:latin typeface="Cambria Math" panose="02040503050406030204" charset="0"/>
                        <a:ea typeface="黑体" panose="02010609060101010101" pitchFamily="49" charset="-122"/>
                        <a:cs typeface="Cambria Math" panose="02040503050406030204" charset="0"/>
                      </a:rPr>
                      <m:t> </m:t>
                    </m:r>
                  </m:oMath>
                </a14:m>
                <a:r>
                  <a:rPr sz="1500" b="1" dirty="0">
                    <a:solidFill>
                      <a:schemeClr val="bg1"/>
                    </a:solidFill>
                    <a:ea typeface="黑体" panose="02010609060101010101" pitchFamily="49" charset="-122"/>
                    <a:sym typeface="+mn-ea"/>
                  </a:rPr>
                  <a:t>的周期函数的傅里叶级数</a:t>
                </a:r>
                <a:endParaRPr lang="zh-CN" altLang="en-US" sz="15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endParaRPr>
              </a:p>
            </p:txBody>
          </p:sp>
        </mc:Choice>
        <mc:Fallback xmlns="">
          <p:sp>
            <p:nvSpPr>
              <p:cNvPr id="127" name="矩形 126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0"/>
                </p:custDataLst>
              </p:nvPr>
            </p:nvSpPr>
            <p:spPr>
              <a:xfrm>
                <a:off x="13335" y="66040"/>
                <a:ext cx="3371215" cy="290830"/>
              </a:xfrm>
              <a:prstGeom prst="rect">
                <a:avLst/>
              </a:prstGeom>
              <a:blipFill rotWithShape="1">
                <a:blip r:embed="rId71"/>
                <a:stretch>
                  <a:fillRect l="-3296" t="-38210" r="-3296" b="-38210"/>
                </a:stretch>
              </a:blipFill>
              <a:ln w="19050">
                <a:solidFill>
                  <a:srgbClr val="FFFF00"/>
                </a:solidFill>
              </a:ln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068D704C-56DB-40E4-8B7F-4741E8608740}"/>
                  </a:ext>
                </a:extLst>
              </p:cNvPr>
              <p:cNvSpPr/>
              <p:nvPr/>
            </p:nvSpPr>
            <p:spPr>
              <a:xfrm>
                <a:off x="13335" y="5815918"/>
                <a:ext cx="9144000" cy="59695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注：只要掌握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Symbol" panose="05050102010706020507" pitchFamily="18" charset="2"/>
                  </a:rPr>
                  <a:t>换成</a:t>
                </a:r>
                <a:r>
                  <a:rPr lang="en-US" altLang="zh-CN" sz="24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l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Symbol" panose="05050102010706020507" pitchFamily="18" charset="2"/>
                  </a:rPr>
                  <a:t>，</a:t>
                </a:r>
                <a:r>
                  <a:rPr lang="en-US" altLang="zh-CN" sz="24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n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Symbol" panose="05050102010706020507" pitchFamily="18" charset="2"/>
                  </a:rPr>
                  <a:t>换成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anose="05050102010706020507" pitchFamily="18" charset="2"/>
                          </a:rPr>
                          <m:t>𝑛</m:t>
                        </m:r>
                        <m:r>
                          <m:rPr>
                            <m:sty m:val="p"/>
                          </m:rPr>
                          <a:rPr lang="zh-CN" altLang="en-US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anose="05050102010706020507" pitchFamily="18" charset="2"/>
                          </a:rPr>
                          <m:t>π</m:t>
                        </m:r>
                      </m:num>
                      <m:den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anose="05050102010706020507" pitchFamily="18" charset="2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就可以套用前面的公式。</a:t>
                </a:r>
                <a:endParaRPr lang="en-US" altLang="zh-CN" sz="24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068D704C-56DB-40E4-8B7F-4741E86087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" y="5815918"/>
                <a:ext cx="9144000" cy="596958"/>
              </a:xfrm>
              <a:prstGeom prst="rect">
                <a:avLst/>
              </a:prstGeom>
              <a:blipFill>
                <a:blip r:embed="rId72"/>
                <a:stretch>
                  <a:fillRect l="-1000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 Box 31">
            <a:extLst>
              <a:ext uri="{FF2B5EF4-FFF2-40B4-BE49-F238E27FC236}">
                <a16:creationId xmlns:a16="http://schemas.microsoft.com/office/drawing/2014/main" id="{07815D04-AB97-48B9-B1B5-E1F61BF89FC3}"/>
              </a:ext>
            </a:extLst>
          </p:cNvPr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86043" y="1362962"/>
            <a:ext cx="618490" cy="402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解：</a:t>
            </a:r>
          </a:p>
        </p:txBody>
      </p:sp>
      <p:sp>
        <p:nvSpPr>
          <p:cNvPr id="40" name="Rectangle 2">
            <a:extLst>
              <a:ext uri="{FF2B5EF4-FFF2-40B4-BE49-F238E27FC236}">
                <a16:creationId xmlns:a16="http://schemas.microsoft.com/office/drawing/2014/main" id="{CB520AAB-87D4-46AC-B082-BA98E89354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1" name="对象 40">
            <a:extLst>
              <a:ext uri="{FF2B5EF4-FFF2-40B4-BE49-F238E27FC236}">
                <a16:creationId xmlns:a16="http://schemas.microsoft.com/office/drawing/2014/main" id="{497DD6CE-3BCC-4A7A-9F9A-7F4BCF7913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9841578"/>
              </p:ext>
            </p:extLst>
          </p:nvPr>
        </p:nvGraphicFramePr>
        <p:xfrm>
          <a:off x="411201" y="1904656"/>
          <a:ext cx="2096823" cy="402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48" name="Equation" r:id="rId73" imgW="1193800" imgH="228600" progId="Equation.DSMT4">
                  <p:embed/>
                </p:oleObj>
              </mc:Choice>
              <mc:Fallback>
                <p:oleObj name="Equation" r:id="rId73" imgW="1193800" imgH="2286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201" y="1904656"/>
                        <a:ext cx="2096823" cy="40259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">
            <a:extLst>
              <a:ext uri="{FF2B5EF4-FFF2-40B4-BE49-F238E27FC236}">
                <a16:creationId xmlns:a16="http://schemas.microsoft.com/office/drawing/2014/main" id="{353A7CAD-C38E-4723-B321-64F363AD6D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3" name="对象 42">
            <a:extLst>
              <a:ext uri="{FF2B5EF4-FFF2-40B4-BE49-F238E27FC236}">
                <a16:creationId xmlns:a16="http://schemas.microsoft.com/office/drawing/2014/main" id="{BF6E8C4C-DBF1-4362-A319-0BFECF80DD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6346811"/>
              </p:ext>
            </p:extLst>
          </p:nvPr>
        </p:nvGraphicFramePr>
        <p:xfrm>
          <a:off x="411201" y="2307246"/>
          <a:ext cx="4751349" cy="6487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49" name="Equation" r:id="rId75" imgW="3073320" imgH="419040" progId="Equation.DSMT4">
                  <p:embed/>
                </p:oleObj>
              </mc:Choice>
              <mc:Fallback>
                <p:oleObj name="Equation" r:id="rId75" imgW="3073320" imgH="419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201" y="2307246"/>
                        <a:ext cx="4751349" cy="64879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文本框 58">
            <a:extLst>
              <a:ext uri="{FF2B5EF4-FFF2-40B4-BE49-F238E27FC236}">
                <a16:creationId xmlns:a16="http://schemas.microsoft.com/office/drawing/2014/main" id="{D4E09764-C626-4E5F-BF85-91E6F933340F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26879" y="879735"/>
            <a:ext cx="2019935" cy="40259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正弦级数；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BFC96F0C-E557-4D58-8D1D-3515DD5BF91A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14715" y="3036981"/>
            <a:ext cx="969963" cy="40259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从而</a:t>
            </a:r>
          </a:p>
        </p:txBody>
      </p:sp>
      <p:sp>
        <p:nvSpPr>
          <p:cNvPr id="57" name="Rectangle 6">
            <a:extLst>
              <a:ext uri="{FF2B5EF4-FFF2-40B4-BE49-F238E27FC236}">
                <a16:creationId xmlns:a16="http://schemas.microsoft.com/office/drawing/2014/main" id="{36C2109D-F807-42CE-AF31-9A592EBA9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8" name="对象 57">
            <a:extLst>
              <a:ext uri="{FF2B5EF4-FFF2-40B4-BE49-F238E27FC236}">
                <a16:creationId xmlns:a16="http://schemas.microsoft.com/office/drawing/2014/main" id="{F5350916-893A-426E-ADE6-66D1D40952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9972077"/>
              </p:ext>
            </p:extLst>
          </p:nvPr>
        </p:nvGraphicFramePr>
        <p:xfrm>
          <a:off x="1561917" y="2961057"/>
          <a:ext cx="3885136" cy="64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50" name="Equation" r:id="rId77" imgW="2590560" imgH="431640" progId="Equation.DSMT4">
                  <p:embed/>
                </p:oleObj>
              </mc:Choice>
              <mc:Fallback>
                <p:oleObj name="Equation" r:id="rId77" imgW="2590560" imgH="4316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1917" y="2961057"/>
                        <a:ext cx="3885136" cy="64363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文本框 62">
            <a:extLst>
              <a:ext uri="{FF2B5EF4-FFF2-40B4-BE49-F238E27FC236}">
                <a16:creationId xmlns:a16="http://schemas.microsoft.com/office/drawing/2014/main" id="{753FDC55-3BB8-4C47-8D73-FBDEFF34F945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737270" y="3614367"/>
            <a:ext cx="6291667" cy="40259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把 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偶延拓到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2,2)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再周期延拓；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31E821DC-E4C1-48D6-871E-8EE68DA9215B}"/>
                  </a:ext>
                </a:extLst>
              </p:cNvPr>
              <p:cNvSpPr/>
              <p:nvPr/>
            </p:nvSpPr>
            <p:spPr>
              <a:xfrm>
                <a:off x="6291741" y="3647625"/>
                <a:ext cx="28700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solidFill>
                      <a:srgbClr val="7030A0"/>
                    </a:solidFill>
                    <a:latin typeface="+mn-ea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b="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b="1" dirty="0">
                    <a:solidFill>
                      <a:srgbClr val="7030A0"/>
                    </a:solidFill>
                    <a:latin typeface="+mn-ea"/>
                    <a:cs typeface="Times New Roman" panose="02020603050405020304" pitchFamily="18" charset="0"/>
                  </a:rPr>
                  <a:t>可等于任何指定的值</a:t>
                </a:r>
                <a:r>
                  <a:rPr lang="en-US" altLang="zh-CN" b="1" dirty="0">
                    <a:solidFill>
                      <a:srgbClr val="7030A0"/>
                    </a:solidFill>
                    <a:latin typeface="+mn-ea"/>
                    <a:cs typeface="Times New Roman" panose="02020603050405020304" pitchFamily="18" charset="0"/>
                  </a:rPr>
                  <a:t>)</a:t>
                </a:r>
                <a:endParaRPr lang="zh-CN" altLang="en-US" b="1" dirty="0">
                  <a:solidFill>
                    <a:srgbClr val="7030A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31E821DC-E4C1-48D6-871E-8EE68DA921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741" y="3647625"/>
                <a:ext cx="2870016" cy="369332"/>
              </a:xfrm>
              <a:prstGeom prst="rect">
                <a:avLst/>
              </a:prstGeom>
              <a:blipFill>
                <a:blip r:embed="rId79"/>
                <a:stretch>
                  <a:fillRect l="-1699" t="-8197" r="-148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tangle 8">
            <a:extLst>
              <a:ext uri="{FF2B5EF4-FFF2-40B4-BE49-F238E27FC236}">
                <a16:creationId xmlns:a16="http://schemas.microsoft.com/office/drawing/2014/main" id="{53730B52-DAEC-42AA-9740-47D8D91F02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4" name="对象 63">
            <a:extLst>
              <a:ext uri="{FF2B5EF4-FFF2-40B4-BE49-F238E27FC236}">
                <a16:creationId xmlns:a16="http://schemas.microsoft.com/office/drawing/2014/main" id="{8C3A9D39-8170-4994-B465-16D257A72F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0769444"/>
              </p:ext>
            </p:extLst>
          </p:nvPr>
        </p:nvGraphicFramePr>
        <p:xfrm>
          <a:off x="451237" y="4041195"/>
          <a:ext cx="2526159" cy="520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51" name="Equation" r:id="rId80" imgW="1892160" imgH="393480" progId="Equation.DSMT4">
                  <p:embed/>
                </p:oleObj>
              </mc:Choice>
              <mc:Fallback>
                <p:oleObj name="Equation" r:id="rId80" imgW="1892160" imgH="39348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237" y="4041195"/>
                        <a:ext cx="2526159" cy="52046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Rectangle 14">
            <a:extLst>
              <a:ext uri="{FF2B5EF4-FFF2-40B4-BE49-F238E27FC236}">
                <a16:creationId xmlns:a16="http://schemas.microsoft.com/office/drawing/2014/main" id="{555D54B2-29B2-4FE6-A7EF-BC5D05C4A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6" name="对象 65">
            <a:extLst>
              <a:ext uri="{FF2B5EF4-FFF2-40B4-BE49-F238E27FC236}">
                <a16:creationId xmlns:a16="http://schemas.microsoft.com/office/drawing/2014/main" id="{27170063-DAA8-4F3B-A471-5BCC974EFD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0133511"/>
              </p:ext>
            </p:extLst>
          </p:nvPr>
        </p:nvGraphicFramePr>
        <p:xfrm>
          <a:off x="451237" y="4561660"/>
          <a:ext cx="5784259" cy="520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52" name="Equation" r:id="rId82" imgW="4660560" imgH="419040" progId="Equation.DSMT4">
                  <p:embed/>
                </p:oleObj>
              </mc:Choice>
              <mc:Fallback>
                <p:oleObj name="Equation" r:id="rId82" imgW="4660560" imgH="41904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237" y="4561660"/>
                        <a:ext cx="5784259" cy="52046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Rectangle 16">
            <a:extLst>
              <a:ext uri="{FF2B5EF4-FFF2-40B4-BE49-F238E27FC236}">
                <a16:creationId xmlns:a16="http://schemas.microsoft.com/office/drawing/2014/main" id="{81377146-BDF9-445D-AC4E-17CB64404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9" name="对象 68">
            <a:extLst>
              <a:ext uri="{FF2B5EF4-FFF2-40B4-BE49-F238E27FC236}">
                <a16:creationId xmlns:a16="http://schemas.microsoft.com/office/drawing/2014/main" id="{254A36EE-B21F-4F51-93BA-E2E30DAF16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2522403"/>
              </p:ext>
            </p:extLst>
          </p:nvPr>
        </p:nvGraphicFramePr>
        <p:xfrm>
          <a:off x="6235496" y="4471593"/>
          <a:ext cx="2708275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53" name="Equation" r:id="rId84" imgW="2349360" imgH="685800" progId="Equation.DSMT4">
                  <p:embed/>
                </p:oleObj>
              </mc:Choice>
              <mc:Fallback>
                <p:oleObj name="Equation" r:id="rId84" imgW="2349360" imgH="6858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496" y="4471593"/>
                        <a:ext cx="2708275" cy="7905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" name="Rectangle 18">
            <a:extLst>
              <a:ext uri="{FF2B5EF4-FFF2-40B4-BE49-F238E27FC236}">
                <a16:creationId xmlns:a16="http://schemas.microsoft.com/office/drawing/2014/main" id="{81605026-B436-4D3F-97EA-276490814C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1" name="对象 70">
            <a:extLst>
              <a:ext uri="{FF2B5EF4-FFF2-40B4-BE49-F238E27FC236}">
                <a16:creationId xmlns:a16="http://schemas.microsoft.com/office/drawing/2014/main" id="{A6729C38-A98D-477F-A434-BC0817DC0C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709283"/>
              </p:ext>
            </p:extLst>
          </p:nvPr>
        </p:nvGraphicFramePr>
        <p:xfrm>
          <a:off x="1561917" y="5185207"/>
          <a:ext cx="4517317" cy="6113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54" name="Equation" r:id="rId86" imgW="3162240" imgH="431640" progId="Equation.DSMT4">
                  <p:embed/>
                </p:oleObj>
              </mc:Choice>
              <mc:Fallback>
                <p:oleObj name="Equation" r:id="rId86" imgW="3162240" imgH="43164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1917" y="5185207"/>
                        <a:ext cx="4517317" cy="611366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文本框 72">
            <a:extLst>
              <a:ext uri="{FF2B5EF4-FFF2-40B4-BE49-F238E27FC236}">
                <a16:creationId xmlns:a16="http://schemas.microsoft.com/office/drawing/2014/main" id="{5B49C9E0-F74D-4B8F-BD05-388D66B28712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784796" y="5305360"/>
            <a:ext cx="969963" cy="40259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从而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DC8C0699-8C79-468F-AFCA-02B75BEA755F}"/>
              </a:ext>
            </a:extLst>
          </p:cNvPr>
          <p:cNvSpPr/>
          <p:nvPr/>
        </p:nvSpPr>
        <p:spPr>
          <a:xfrm>
            <a:off x="6150777" y="5321989"/>
            <a:ext cx="2877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7030A0"/>
                </a:solidFill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b="1" dirty="0">
                <a:solidFill>
                  <a:srgbClr val="7030A0"/>
                </a:solidFill>
                <a:latin typeface="+mn-ea"/>
                <a:cs typeface="Times New Roman" panose="02020603050405020304" pitchFamily="18" charset="0"/>
              </a:rPr>
              <a:t>端点不属于原来的定义域</a:t>
            </a:r>
            <a:r>
              <a:rPr lang="en-US" altLang="zh-CN" b="1" dirty="0">
                <a:solidFill>
                  <a:srgbClr val="7030A0"/>
                </a:solidFill>
                <a:latin typeface="+mn-ea"/>
                <a:cs typeface="Times New Roman" panose="02020603050405020304" pitchFamily="18" charset="0"/>
              </a:rPr>
              <a:t>)</a:t>
            </a:r>
            <a:endParaRPr lang="zh-CN" altLang="en-US" b="1" dirty="0">
              <a:solidFill>
                <a:srgbClr val="7030A0"/>
              </a:solidFill>
              <a:latin typeface="+mn-ea"/>
            </a:endParaRPr>
          </a:p>
        </p:txBody>
      </p:sp>
      <p:graphicFrame>
        <p:nvGraphicFramePr>
          <p:cNvPr id="72" name="表格 71">
            <a:extLst>
              <a:ext uri="{FF2B5EF4-FFF2-40B4-BE49-F238E27FC236}">
                <a16:creationId xmlns:a16="http://schemas.microsoft.com/office/drawing/2014/main" id="{393A4ADE-183A-4DFD-9E59-12FFC4AA76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623400"/>
              </p:ext>
            </p:extLst>
          </p:nvPr>
        </p:nvGraphicFramePr>
        <p:xfrm>
          <a:off x="6291741" y="1837393"/>
          <a:ext cx="2781300" cy="16478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81300">
                  <a:extLst>
                    <a:ext uri="{9D8B030D-6E8A-4147-A177-3AD203B41FA5}">
                      <a16:colId xmlns:a16="http://schemas.microsoft.com/office/drawing/2014/main" val="1556192716"/>
                    </a:ext>
                  </a:extLst>
                </a:gridCol>
              </a:tblGrid>
              <a:tr h="164782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zh-CN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4300" marR="114300" marT="0" marB="0"/>
                </a:tc>
                <a:extLst>
                  <a:ext uri="{0D108BD9-81ED-4DB2-BD59-A6C34878D82A}">
                    <a16:rowId xmlns:a16="http://schemas.microsoft.com/office/drawing/2014/main" val="3188670786"/>
                  </a:ext>
                </a:extLst>
              </a:tr>
            </a:tbl>
          </a:graphicData>
        </a:graphic>
      </p:graphicFrame>
      <p:sp>
        <p:nvSpPr>
          <p:cNvPr id="75" name="Line 40">
            <a:extLst>
              <a:ext uri="{FF2B5EF4-FFF2-40B4-BE49-F238E27FC236}">
                <a16:creationId xmlns:a16="http://schemas.microsoft.com/office/drawing/2014/main" id="{C9D12003-68C0-4339-BDC2-DF358AF52BE1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6041" y="2363650"/>
            <a:ext cx="24384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6" name="Line 33">
            <a:extLst>
              <a:ext uri="{FF2B5EF4-FFF2-40B4-BE49-F238E27FC236}">
                <a16:creationId xmlns:a16="http://schemas.microsoft.com/office/drawing/2014/main" id="{5B75583A-4F52-4F4C-BE3D-3502DE2D72CC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6041" y="3354250"/>
            <a:ext cx="24384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7" name="Line 39">
            <a:extLst>
              <a:ext uri="{FF2B5EF4-FFF2-40B4-BE49-F238E27FC236}">
                <a16:creationId xmlns:a16="http://schemas.microsoft.com/office/drawing/2014/main" id="{F45AF694-9652-4035-8C80-DB507772E2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44241" y="1901687"/>
            <a:ext cx="0" cy="7921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8" name="Line 32">
            <a:extLst>
              <a:ext uri="{FF2B5EF4-FFF2-40B4-BE49-F238E27FC236}">
                <a16:creationId xmlns:a16="http://schemas.microsoft.com/office/drawing/2014/main" id="{81A793F9-F7AE-44B7-846D-96EC1DA5084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44241" y="2760525"/>
            <a:ext cx="0" cy="660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9" name="Line 38">
            <a:extLst>
              <a:ext uri="{FF2B5EF4-FFF2-40B4-BE49-F238E27FC236}">
                <a16:creationId xmlns:a16="http://schemas.microsoft.com/office/drawing/2014/main" id="{1DE1B7B1-F6C8-4633-8FB0-623798C3F138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6041" y="2693850"/>
            <a:ext cx="2286000" cy="0"/>
          </a:xfrm>
          <a:prstGeom prst="line">
            <a:avLst/>
          </a:prstGeom>
          <a:noFill/>
          <a:ln w="9525">
            <a:solidFill>
              <a:srgbClr val="000000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" name="Line 37">
            <a:extLst>
              <a:ext uri="{FF2B5EF4-FFF2-40B4-BE49-F238E27FC236}">
                <a16:creationId xmlns:a16="http://schemas.microsoft.com/office/drawing/2014/main" id="{CB45482A-236E-4DE6-B08B-D69908269D8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6041" y="2033450"/>
            <a:ext cx="2286000" cy="0"/>
          </a:xfrm>
          <a:prstGeom prst="line">
            <a:avLst/>
          </a:prstGeom>
          <a:noFill/>
          <a:ln w="9525">
            <a:solidFill>
              <a:srgbClr val="000000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" name="Line 31">
            <a:extLst>
              <a:ext uri="{FF2B5EF4-FFF2-40B4-BE49-F238E27FC236}">
                <a16:creationId xmlns:a16="http://schemas.microsoft.com/office/drawing/2014/main" id="{9464A604-2F01-4C65-9486-952EEDCC28E1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6041" y="3024050"/>
            <a:ext cx="2286000" cy="0"/>
          </a:xfrm>
          <a:prstGeom prst="line">
            <a:avLst/>
          </a:prstGeom>
          <a:noFill/>
          <a:ln w="9525">
            <a:solidFill>
              <a:srgbClr val="000000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2" name="Line 36">
            <a:extLst>
              <a:ext uri="{FF2B5EF4-FFF2-40B4-BE49-F238E27FC236}">
                <a16:creationId xmlns:a16="http://schemas.microsoft.com/office/drawing/2014/main" id="{59BE70B3-FEA8-4881-ABBC-68C18997C2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63241" y="2033450"/>
            <a:ext cx="762000" cy="660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3" name="Line 35">
            <a:extLst>
              <a:ext uri="{FF2B5EF4-FFF2-40B4-BE49-F238E27FC236}">
                <a16:creationId xmlns:a16="http://schemas.microsoft.com/office/drawing/2014/main" id="{3850132D-E418-4AEC-B06C-4FB409E6483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06041" y="2033450"/>
            <a:ext cx="457200" cy="4635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" name="Line 34">
            <a:extLst>
              <a:ext uri="{FF2B5EF4-FFF2-40B4-BE49-F238E27FC236}">
                <a16:creationId xmlns:a16="http://schemas.microsoft.com/office/drawing/2014/main" id="{B5677B90-C8C7-4C64-A15C-9BD0A7A625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25241" y="2033450"/>
            <a:ext cx="762000" cy="660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5" name="Line 30">
            <a:extLst>
              <a:ext uri="{FF2B5EF4-FFF2-40B4-BE49-F238E27FC236}">
                <a16:creationId xmlns:a16="http://schemas.microsoft.com/office/drawing/2014/main" id="{0EC9917D-CAA8-4380-8AC3-72C6EC04D9E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44241" y="3024050"/>
            <a:ext cx="381000" cy="330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" name="Line 29">
            <a:extLst>
              <a:ext uri="{FF2B5EF4-FFF2-40B4-BE49-F238E27FC236}">
                <a16:creationId xmlns:a16="http://schemas.microsoft.com/office/drawing/2014/main" id="{212C2D9A-6F65-4218-9FC3-790F38283622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5241" y="3024050"/>
            <a:ext cx="381000" cy="330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" name="Line 28">
            <a:extLst>
              <a:ext uri="{FF2B5EF4-FFF2-40B4-BE49-F238E27FC236}">
                <a16:creationId xmlns:a16="http://schemas.microsoft.com/office/drawing/2014/main" id="{5371CF9C-FF0F-4EBF-B791-DB51F95A0D5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06241" y="3024050"/>
            <a:ext cx="381000" cy="330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8" name="Line 27">
            <a:extLst>
              <a:ext uri="{FF2B5EF4-FFF2-40B4-BE49-F238E27FC236}">
                <a16:creationId xmlns:a16="http://schemas.microsoft.com/office/drawing/2014/main" id="{91E328C8-341E-4633-B166-E19F314383F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863241" y="3024050"/>
            <a:ext cx="381000" cy="330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9" name="Line 26">
            <a:extLst>
              <a:ext uri="{FF2B5EF4-FFF2-40B4-BE49-F238E27FC236}">
                <a16:creationId xmlns:a16="http://schemas.microsoft.com/office/drawing/2014/main" id="{09E112B9-622B-46D3-838E-D35331F7FE6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82241" y="3024050"/>
            <a:ext cx="381000" cy="330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文本框 37"/>
          <p:cNvSpPr txBox="1"/>
          <p:nvPr>
            <p:custDataLst>
              <p:tags r:id="rId16"/>
            </p:custDataLst>
          </p:nvPr>
        </p:nvSpPr>
        <p:spPr>
          <a:xfrm>
            <a:off x="1404533" y="1369137"/>
            <a:ext cx="5624404" cy="40259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把 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奇延拓到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2,2)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再周期延拓；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7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55" grpId="0" animBg="1"/>
      <p:bldP spid="56" grpId="0" bldLvl="0" animBg="1" autoUpdateAnimBg="0"/>
      <p:bldP spid="60" grpId="0"/>
      <p:bldP spid="63" grpId="0"/>
      <p:bldP spid="61" grpId="0"/>
      <p:bldP spid="73" grpId="0"/>
      <p:bldP spid="74" grpId="0"/>
      <p:bldP spid="3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8">
            <a:extLst>
              <a:ext uri="{FF2B5EF4-FFF2-40B4-BE49-F238E27FC236}">
                <a16:creationId xmlns:a16="http://schemas.microsoft.com/office/drawing/2014/main" id="{84368CCE-FE51-4C73-971F-D3CF2F69B205}"/>
              </a:ext>
            </a:extLst>
          </p:cNvPr>
          <p:cNvSpPr txBox="1"/>
          <p:nvPr/>
        </p:nvSpPr>
        <p:spPr>
          <a:xfrm>
            <a:off x="-8890" y="935315"/>
            <a:ext cx="9152890" cy="301470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endParaRPr lang="zh-CN" altLang="en-US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FDDF75F8-94EF-48AB-92FE-25BEC8F94780}"/>
              </a:ext>
            </a:extLst>
          </p:cNvPr>
          <p:cNvSpPr txBox="1"/>
          <p:nvPr/>
        </p:nvSpPr>
        <p:spPr>
          <a:xfrm>
            <a:off x="-45776" y="965399"/>
            <a:ext cx="8285179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命题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10.3.3 (2</a:t>
            </a:r>
            <a:r>
              <a:rPr lang="en-US" altLang="zh-CN" sz="2800" b="1" i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zh-CN" altLang="en-US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周期函数的傅里叶级数的复数形式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16" name="灯片编号占位符 1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33</a:t>
            </a:fld>
            <a:endParaRPr lang="en-US" altLang="zh-CN" dirty="0"/>
          </a:p>
        </p:txBody>
      </p:sp>
      <p:sp>
        <p:nvSpPr>
          <p:cNvPr id="17" name="椭圆 16"/>
          <p:cNvSpPr/>
          <p:nvPr>
            <p:custDataLst>
              <p:tags r:id="rId3"/>
            </p:custDataLst>
          </p:nvPr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TextBox 2"/>
          <p:cNvSpPr txBox="1"/>
          <p:nvPr>
            <p:custDataLst>
              <p:tags r:id="rId4"/>
            </p:custDataLst>
          </p:nvPr>
        </p:nvSpPr>
        <p:spPr>
          <a:xfrm>
            <a:off x="559740" y="1515225"/>
            <a:ext cx="6912610" cy="539243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设以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为周期的函数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展开为傅里叶级数</a:t>
            </a:r>
          </a:p>
        </p:txBody>
      </p:sp>
      <p:sp>
        <p:nvSpPr>
          <p:cNvPr id="4" name="Rectangle 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2065" y="178435"/>
            <a:ext cx="285750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noAutofit/>
          </a:bodyPr>
          <a:lstStyle/>
          <a:p>
            <a:endParaRPr lang="zh-CN" altLang="en-US" sz="240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973261962"/>
              </p:ext>
            </p:extLst>
          </p:nvPr>
        </p:nvGraphicFramePr>
        <p:xfrm>
          <a:off x="2476499" y="1945722"/>
          <a:ext cx="4273203" cy="698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09" name="Equation" r:id="rId23" imgW="137160000" imgH="22555200" progId="Equation.DSMT4">
                  <p:embed/>
                </p:oleObj>
              </mc:Choice>
              <mc:Fallback>
                <p:oleObj name="Equation" r:id="rId23" imgW="137160000" imgH="22555200" progId="Equation.DSMT4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6499" y="1945722"/>
                        <a:ext cx="4273203" cy="69820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>
            <p:custDataLst>
              <p:tags r:id="rId7"/>
            </p:custDataLst>
          </p:nvPr>
        </p:nvSpPr>
        <p:spPr>
          <a:xfrm>
            <a:off x="167640" y="2646120"/>
            <a:ext cx="447040" cy="501255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记</a:t>
            </a:r>
          </a:p>
        </p:txBody>
      </p:sp>
      <p:sp>
        <p:nvSpPr>
          <p:cNvPr id="7" name="Rectangle 4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39065" y="305435"/>
            <a:ext cx="285750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noAutofit/>
          </a:bodyPr>
          <a:lstStyle/>
          <a:p>
            <a:endParaRPr lang="zh-CN" altLang="en-US" sz="240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3957433799"/>
              </p:ext>
            </p:extLst>
          </p:nvPr>
        </p:nvGraphicFramePr>
        <p:xfrm>
          <a:off x="620394" y="2586788"/>
          <a:ext cx="725789" cy="595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10" name="Equation" r:id="rId25" imgW="24079200" imgH="20116800" progId="Equation.DSMT4">
                  <p:embed/>
                </p:oleObj>
              </mc:Choice>
              <mc:Fallback>
                <p:oleObj name="Equation" r:id="rId25" imgW="24079200" imgH="20116800" progId="Equation.DSMT4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394" y="2586788"/>
                        <a:ext cx="725789" cy="59572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>
            <p:custDataLst>
              <p:tags r:id="rId10"/>
            </p:custDataLst>
          </p:nvPr>
        </p:nvSpPr>
        <p:spPr>
          <a:xfrm>
            <a:off x="1383069" y="2666180"/>
            <a:ext cx="3273425" cy="4585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则上式可写成复数形式</a:t>
            </a:r>
          </a:p>
        </p:txBody>
      </p:sp>
      <p:sp>
        <p:nvSpPr>
          <p:cNvPr id="10" name="Rectangle 6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66065" y="432435"/>
            <a:ext cx="285750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noAutofit/>
          </a:bodyPr>
          <a:lstStyle/>
          <a:p>
            <a:endParaRPr lang="zh-CN" altLang="en-US" sz="2400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1132947710"/>
              </p:ext>
            </p:extLst>
          </p:nvPr>
        </p:nvGraphicFramePr>
        <p:xfrm>
          <a:off x="1668780" y="3198361"/>
          <a:ext cx="5303520" cy="7516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11" name="Equation" r:id="rId27" imgW="153619200" imgH="21945600" progId="Equation.DSMT4">
                  <p:embed/>
                </p:oleObj>
              </mc:Choice>
              <mc:Fallback>
                <p:oleObj name="Equation" r:id="rId27" imgW="153619200" imgH="21945600" progId="Equation.DSMT4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8780" y="3198361"/>
                        <a:ext cx="5303520" cy="75165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787548650"/>
              </p:ext>
            </p:extLst>
          </p:nvPr>
        </p:nvGraphicFramePr>
        <p:xfrm>
          <a:off x="6979920" y="3404937"/>
          <a:ext cx="2164080" cy="360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12" name="Equation" r:id="rId29" imgW="56692800" imgH="9448800" progId="Equation.DSMT4">
                  <p:embed/>
                </p:oleObj>
              </mc:Choice>
              <mc:Fallback>
                <p:oleObj name="Equation" r:id="rId29" imgW="56692800" imgH="9448800" progId="Equation.DSMT4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9920" y="3404937"/>
                        <a:ext cx="2164080" cy="3606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>
            <p:custDataLst>
              <p:tags r:id="rId14"/>
            </p:custDataLst>
          </p:nvPr>
        </p:nvSpPr>
        <p:spPr>
          <a:xfrm>
            <a:off x="798419" y="4012207"/>
            <a:ext cx="3287806" cy="4445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/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证明思路：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用欧拉公式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Box 5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-8890" y="401955"/>
            <a:ext cx="4923790" cy="523220"/>
          </a:xfrm>
          <a:prstGeom prst="rect">
            <a:avLst/>
          </a:prstGeom>
          <a:solidFill>
            <a:srgbClr val="C00000"/>
          </a:solidFill>
          <a:ln>
            <a:solidFill>
              <a:srgbClr val="FFFF00"/>
            </a:solidFill>
          </a:ln>
          <a:effectLst>
            <a:reflection blurRad="6350" stA="52000" endA="300" endPos="35000" dir="5400000" sy="-100000" algn="bl" rotWithShape="0"/>
          </a:effec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sz="2800" b="1" dirty="0">
                <a:solidFill>
                  <a:schemeClr val="bg1"/>
                </a:solidFill>
                <a:ea typeface="黑体" panose="02010609060101010101" pitchFamily="49" charset="-122"/>
              </a:rPr>
              <a:t>*二.</a:t>
            </a:r>
            <a:r>
              <a:rPr lang="en-US" altLang="zh-CN" sz="2800" b="1" dirty="0">
                <a:solidFill>
                  <a:schemeClr val="bg1"/>
                </a:solidFill>
                <a:ea typeface="黑体" panose="02010609060101010101" pitchFamily="49" charset="-122"/>
              </a:rPr>
              <a:t> </a:t>
            </a:r>
            <a:r>
              <a:rPr sz="2800" b="1" dirty="0" err="1">
                <a:solidFill>
                  <a:schemeClr val="bg1"/>
                </a:solidFill>
                <a:ea typeface="黑体" panose="02010609060101010101" pitchFamily="49" charset="-122"/>
              </a:rPr>
              <a:t>傅里叶级数的复数形式</a:t>
            </a:r>
            <a:endParaRPr sz="2800" b="1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29" name="矩形 28"/>
          <p:cNvSpPr/>
          <p:nvPr>
            <p:custDataLst>
              <p:tags r:id="rId16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4DDC9916-B69E-4C65-A988-10BFA06389A4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2312894" y="48895"/>
                <a:ext cx="3567841" cy="3175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algn="ctr">
                  <a:defRPr/>
                </a:pPr>
                <a:r>
                  <a:rPr lang="en-US" altLang="zh-CN" sz="15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10.3.1 </a:t>
                </a:r>
                <a:r>
                  <a:rPr lang="zh-CN" altLang="en-US" sz="15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周期为</a:t>
                </a:r>
                <a:r>
                  <a:rPr lang="en-US" altLang="zh-CN" sz="15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14:m>
                  <m:oMath xmlns:m="http://schemas.openxmlformats.org/officeDocument/2006/math">
                    <m:r>
                      <a:rPr lang="zh-CN" altLang="en-US" sz="1500" b="1" i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𝝅</m:t>
                    </m:r>
                  </m:oMath>
                </a14:m>
                <a:r>
                  <a:rPr lang="zh-CN" altLang="en-US" sz="15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mbria Math" panose="02040503050406030204" charset="0"/>
                    <a:ea typeface="微软雅黑" panose="020B0503020204020204" pitchFamily="34" charset="-122"/>
                    <a:cs typeface="Cambria Math" panose="02040503050406030204" charset="0"/>
                  </a:rPr>
                  <a:t>的函数展开</a:t>
                </a:r>
                <a:r>
                  <a:rPr lang="zh-CN" altLang="en-US" sz="15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傅里叶级数</a:t>
                </a: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4DDC9916-B69E-4C65-A988-10BFA06389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1"/>
                </p:custDataLst>
              </p:nvPr>
            </p:nvSpPr>
            <p:spPr>
              <a:xfrm>
                <a:off x="2312894" y="48895"/>
                <a:ext cx="3567841" cy="317500"/>
              </a:xfrm>
              <a:prstGeom prst="rect">
                <a:avLst/>
              </a:prstGeom>
              <a:blipFill>
                <a:blip r:embed="rId32"/>
                <a:stretch>
                  <a:fillRect t="-5769" r="-512" b="-288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>
            <a:extLst>
              <a:ext uri="{FF2B5EF4-FFF2-40B4-BE49-F238E27FC236}">
                <a16:creationId xmlns:a16="http://schemas.microsoft.com/office/drawing/2014/main" id="{6172C373-D17F-45BB-B048-CFB3B9F5B625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5880735" y="47625"/>
            <a:ext cx="3247390" cy="31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10.3.2 </a:t>
            </a:r>
            <a:r>
              <a:rPr 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一般周期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charset="0"/>
                <a:ea typeface="微软雅黑" panose="020B0503020204020204" pitchFamily="34" charset="-122"/>
                <a:cs typeface="Cambria Math" panose="02040503050406030204" charset="0"/>
              </a:rPr>
              <a:t>函数的</a:t>
            </a: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傅里叶级数</a:t>
            </a:r>
          </a:p>
        </p:txBody>
      </p:sp>
      <p:sp>
        <p:nvSpPr>
          <p:cNvPr id="2" name="Rectangle 102">
            <a:extLst>
              <a:ext uri="{FF2B5EF4-FFF2-40B4-BE49-F238E27FC236}">
                <a16:creationId xmlns:a16="http://schemas.microsoft.com/office/drawing/2014/main" id="{B22E8A0D-EB78-4526-9964-2BC8621A0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15105483-DD0A-4BDB-80C7-2E28D6757E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3766988"/>
              </p:ext>
            </p:extLst>
          </p:nvPr>
        </p:nvGraphicFramePr>
        <p:xfrm>
          <a:off x="297815" y="4529126"/>
          <a:ext cx="2872183" cy="4989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13" name="Equation" r:id="rId33" imgW="2247900" imgH="393700" progId="Equation.DSMT4">
                  <p:embed/>
                </p:oleObj>
              </mc:Choice>
              <mc:Fallback>
                <p:oleObj name="Equation" r:id="rId33" imgW="2247900" imgH="393700" progId="Equation.DSMT4">
                  <p:embed/>
                  <p:pic>
                    <p:nvPicPr>
                      <p:cNvPr id="0" name="Object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815" y="4529126"/>
                        <a:ext cx="2872183" cy="49898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04">
            <a:extLst>
              <a:ext uri="{FF2B5EF4-FFF2-40B4-BE49-F238E27FC236}">
                <a16:creationId xmlns:a16="http://schemas.microsoft.com/office/drawing/2014/main" id="{DB22696A-F3FB-43EE-83D7-2485B32FC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DB9A2E6A-83F5-4CB6-B9F2-5E6E1B482D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7615454"/>
              </p:ext>
            </p:extLst>
          </p:nvPr>
        </p:nvGraphicFramePr>
        <p:xfrm>
          <a:off x="3600449" y="4529126"/>
          <a:ext cx="2774821" cy="4989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14" name="Equation" r:id="rId35" imgW="2171700" imgH="393700" progId="Equation.DSMT4">
                  <p:embed/>
                </p:oleObj>
              </mc:Choice>
              <mc:Fallback>
                <p:oleObj name="Equation" r:id="rId35" imgW="2171700" imgH="393700" progId="Equation.DSMT4">
                  <p:embed/>
                  <p:pic>
                    <p:nvPicPr>
                      <p:cNvPr id="0" name="Object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0449" y="4529126"/>
                        <a:ext cx="2774821" cy="49898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06">
            <a:extLst>
              <a:ext uri="{FF2B5EF4-FFF2-40B4-BE49-F238E27FC236}">
                <a16:creationId xmlns:a16="http://schemas.microsoft.com/office/drawing/2014/main" id="{182EAEB8-D97A-462C-9563-8431E0D811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C732B75B-8B26-4C69-8531-6EB4BBFCB4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4500540"/>
              </p:ext>
            </p:extLst>
          </p:nvPr>
        </p:nvGraphicFramePr>
        <p:xfrm>
          <a:off x="266065" y="5107519"/>
          <a:ext cx="4210685" cy="599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15" name="Equation" r:id="rId37" imgW="3238500" imgH="431800" progId="Equation.DSMT4">
                  <p:embed/>
                </p:oleObj>
              </mc:Choice>
              <mc:Fallback>
                <p:oleObj name="Equation" r:id="rId37" imgW="3238500" imgH="431800" progId="Equation.DSMT4">
                  <p:embed/>
                  <p:pic>
                    <p:nvPicPr>
                      <p:cNvPr id="0" name="Object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065" y="5107519"/>
                        <a:ext cx="4210685" cy="59993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108">
            <a:extLst>
              <a:ext uri="{FF2B5EF4-FFF2-40B4-BE49-F238E27FC236}">
                <a16:creationId xmlns:a16="http://schemas.microsoft.com/office/drawing/2014/main" id="{9BB5A556-4353-4AB4-99F8-3F89279E8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8A913C15-2E66-4FB3-AA89-3669B5DA4D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6669273"/>
              </p:ext>
            </p:extLst>
          </p:nvPr>
        </p:nvGraphicFramePr>
        <p:xfrm>
          <a:off x="4480651" y="5117264"/>
          <a:ext cx="2872649" cy="525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16" name="Equation" r:id="rId39" imgW="2463800" imgH="431800" progId="Equation.DSMT4">
                  <p:embed/>
                </p:oleObj>
              </mc:Choice>
              <mc:Fallback>
                <p:oleObj name="Equation" r:id="rId39" imgW="2463800" imgH="431800" progId="Equation.DSMT4">
                  <p:embed/>
                  <p:pic>
                    <p:nvPicPr>
                      <p:cNvPr id="0" name="Object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0651" y="5117264"/>
                        <a:ext cx="2872649" cy="52536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110">
            <a:extLst>
              <a:ext uri="{FF2B5EF4-FFF2-40B4-BE49-F238E27FC236}">
                <a16:creationId xmlns:a16="http://schemas.microsoft.com/office/drawing/2014/main" id="{0B68CF9F-D77D-4FF4-993E-692E17F591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533F26C4-33CC-4E29-94F0-4C7D209978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3865418"/>
              </p:ext>
            </p:extLst>
          </p:nvPr>
        </p:nvGraphicFramePr>
        <p:xfrm>
          <a:off x="7351990" y="5151347"/>
          <a:ext cx="17748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17" name="Equation" r:id="rId41" imgW="1765300" imgH="431800" progId="Equation.DSMT4">
                  <p:embed/>
                </p:oleObj>
              </mc:Choice>
              <mc:Fallback>
                <p:oleObj name="Equation" r:id="rId41" imgW="1765300" imgH="431800" progId="Equation.DSMT4">
                  <p:embed/>
                  <p:pic>
                    <p:nvPicPr>
                      <p:cNvPr id="0" name="Object 1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1990" y="5151347"/>
                        <a:ext cx="1774825" cy="457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112">
            <a:extLst>
              <a:ext uri="{FF2B5EF4-FFF2-40B4-BE49-F238E27FC236}">
                <a16:creationId xmlns:a16="http://schemas.microsoft.com/office/drawing/2014/main" id="{E35772C3-2C24-426D-9A11-C4BD0FBD5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972" y="579068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CF61165B-3570-4D31-8C95-980555D972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6703606"/>
              </p:ext>
            </p:extLst>
          </p:nvPr>
        </p:nvGraphicFramePr>
        <p:xfrm>
          <a:off x="355685" y="5790687"/>
          <a:ext cx="4300809" cy="4652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18" name="Equation" r:id="rId43" imgW="3606800" imgH="393700" progId="Equation.DSMT4">
                  <p:embed/>
                </p:oleObj>
              </mc:Choice>
              <mc:Fallback>
                <p:oleObj name="Equation" r:id="rId43" imgW="3606800" imgH="393700" progId="Equation.DSMT4">
                  <p:embed/>
                  <p:pic>
                    <p:nvPicPr>
                      <p:cNvPr id="0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685" y="5790687"/>
                        <a:ext cx="4300809" cy="46525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tangle 114">
            <a:extLst>
              <a:ext uri="{FF2B5EF4-FFF2-40B4-BE49-F238E27FC236}">
                <a16:creationId xmlns:a16="http://schemas.microsoft.com/office/drawing/2014/main" id="{3E6D7135-E369-4C4C-B60A-F0ACD7C69A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71C156D4-9A87-409A-A190-6855A35D0B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8150427"/>
              </p:ext>
            </p:extLst>
          </p:nvPr>
        </p:nvGraphicFramePr>
        <p:xfrm>
          <a:off x="4716304" y="5790686"/>
          <a:ext cx="4312184" cy="465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19" name="Equation" r:id="rId45" imgW="3619500" imgH="393700" progId="Equation.DSMT4">
                  <p:embed/>
                </p:oleObj>
              </mc:Choice>
              <mc:Fallback>
                <p:oleObj name="Equation" r:id="rId45" imgW="3619500" imgH="393700" progId="Equation.DSMT4">
                  <p:embed/>
                  <p:pic>
                    <p:nvPicPr>
                      <p:cNvPr id="0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304" y="5790686"/>
                        <a:ext cx="4312184" cy="4652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12">
            <a:extLst>
              <a:ext uri="{FF2B5EF4-FFF2-40B4-BE49-F238E27FC236}">
                <a16:creationId xmlns:a16="http://schemas.microsoft.com/office/drawing/2014/main" id="{D38554FE-4A99-4E41-BF36-0D033B34534C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1733906" y="6287235"/>
            <a:ext cx="3287806" cy="4445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统一写成</a:t>
            </a:r>
          </a:p>
        </p:txBody>
      </p:sp>
      <p:sp>
        <p:nvSpPr>
          <p:cNvPr id="35" name="Rectangle 116">
            <a:extLst>
              <a:ext uri="{FF2B5EF4-FFF2-40B4-BE49-F238E27FC236}">
                <a16:creationId xmlns:a16="http://schemas.microsoft.com/office/drawing/2014/main" id="{6F2E788F-BB3F-40D6-863B-9FC362D23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41FBE18B-A03B-41F7-A395-68A42964B1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2116595"/>
              </p:ext>
            </p:extLst>
          </p:nvPr>
        </p:nvGraphicFramePr>
        <p:xfrm>
          <a:off x="3338557" y="6311620"/>
          <a:ext cx="1516512" cy="420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20" name="Equation" r:id="rId47" imgW="1409088" imgH="393529" progId="Equation.DSMT4">
                  <p:embed/>
                </p:oleObj>
              </mc:Choice>
              <mc:Fallback>
                <p:oleObj name="Equation" r:id="rId47" imgW="1409088" imgH="393529" progId="Equation.DSMT4">
                  <p:embed/>
                  <p:pic>
                    <p:nvPicPr>
                      <p:cNvPr id="0" name="Object 1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8557" y="6311620"/>
                        <a:ext cx="1516512" cy="42011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>
            <a:extLst>
              <a:ext uri="{FF2B5EF4-FFF2-40B4-BE49-F238E27FC236}">
                <a16:creationId xmlns:a16="http://schemas.microsoft.com/office/drawing/2014/main" id="{6CDCC0CD-5599-471E-92A1-02B668033C80}"/>
              </a:ext>
            </a:extLst>
          </p:cNvPr>
          <p:cNvGraphicFramePr>
            <a:graphicFrameLocks noChangeAspect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4245647689"/>
              </p:ext>
            </p:extLst>
          </p:nvPr>
        </p:nvGraphicFramePr>
        <p:xfrm>
          <a:off x="4914900" y="6356415"/>
          <a:ext cx="1983146" cy="3305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21" name="Equation" r:id="rId29" imgW="56692800" imgH="9448800" progId="Equation.DSMT4">
                  <p:embed/>
                </p:oleObj>
              </mc:Choice>
              <mc:Fallback>
                <p:oleObj name="Equation" r:id="rId29" imgW="56692800" imgH="9448800" progId="Equation.DSMT4">
                  <p:embed/>
                  <p:pic>
                    <p:nvPicPr>
                      <p:cNvPr id="12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4900" y="6356415"/>
                        <a:ext cx="1983146" cy="330524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7" grpId="0" bldLvl="0" animBg="1"/>
      <p:bldP spid="3" grpId="0"/>
      <p:bldP spid="6" grpId="0"/>
      <p:bldP spid="9" grpId="0"/>
      <p:bldP spid="13" grpId="0"/>
      <p:bldP spid="3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8">
            <a:extLst>
              <a:ext uri="{FF2B5EF4-FFF2-40B4-BE49-F238E27FC236}">
                <a16:creationId xmlns:a16="http://schemas.microsoft.com/office/drawing/2014/main" id="{84368CCE-FE51-4C73-971F-D3CF2F69B205}"/>
              </a:ext>
            </a:extLst>
          </p:cNvPr>
          <p:cNvSpPr txBox="1"/>
          <p:nvPr/>
        </p:nvSpPr>
        <p:spPr>
          <a:xfrm>
            <a:off x="0" y="1008411"/>
            <a:ext cx="9144000" cy="11325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endParaRPr lang="zh-CN" altLang="en-US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灯片编号占位符 1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34</a:t>
            </a:fld>
            <a:endParaRPr lang="en-US" altLang="zh-CN" dirty="0"/>
          </a:p>
        </p:txBody>
      </p:sp>
      <p:sp>
        <p:nvSpPr>
          <p:cNvPr id="17" name="椭圆 16"/>
          <p:cNvSpPr/>
          <p:nvPr>
            <p:custDataLst>
              <p:tags r:id="rId3"/>
            </p:custDataLst>
          </p:nvPr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2065" y="178435"/>
            <a:ext cx="285750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noAutofit/>
          </a:bodyPr>
          <a:lstStyle/>
          <a:p>
            <a:endParaRPr lang="zh-CN" altLang="en-US" sz="2400"/>
          </a:p>
        </p:txBody>
      </p:sp>
      <p:sp>
        <p:nvSpPr>
          <p:cNvPr id="7" name="Rectangle 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39065" y="305435"/>
            <a:ext cx="285750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noAutofit/>
          </a:bodyPr>
          <a:lstStyle/>
          <a:p>
            <a:endParaRPr lang="zh-CN" altLang="en-US" sz="2400"/>
          </a:p>
        </p:txBody>
      </p:sp>
      <p:sp>
        <p:nvSpPr>
          <p:cNvPr id="9" name="TextBox 8"/>
          <p:cNvSpPr txBox="1"/>
          <p:nvPr>
            <p:custDataLst>
              <p:tags r:id="rId6"/>
            </p:custDataLst>
          </p:nvPr>
        </p:nvSpPr>
        <p:spPr>
          <a:xfrm>
            <a:off x="139065" y="988848"/>
            <a:ext cx="3273425" cy="4585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傅里叶级数复数形式</a:t>
            </a:r>
          </a:p>
        </p:txBody>
      </p:sp>
      <p:sp>
        <p:nvSpPr>
          <p:cNvPr id="10" name="Rectangle 6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66065" y="432435"/>
            <a:ext cx="285750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noAutofit/>
          </a:bodyPr>
          <a:lstStyle/>
          <a:p>
            <a:endParaRPr lang="zh-CN" altLang="en-US" sz="2400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3957489043"/>
              </p:ext>
            </p:extLst>
          </p:nvPr>
        </p:nvGraphicFramePr>
        <p:xfrm>
          <a:off x="1558924" y="1408333"/>
          <a:ext cx="4769486" cy="675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42" name="Equation" r:id="rId19" imgW="153619200" imgH="21945600" progId="Equation.DSMT4">
                  <p:embed/>
                </p:oleObj>
              </mc:Choice>
              <mc:Fallback>
                <p:oleObj name="Equation" r:id="rId19" imgW="153619200" imgH="21945600" progId="Equation.DSMT4">
                  <p:embed/>
                  <p:pic>
                    <p:nvPicPr>
                      <p:cNvPr id="11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8924" y="1408333"/>
                        <a:ext cx="4769486" cy="67597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3047900956"/>
              </p:ext>
            </p:extLst>
          </p:nvPr>
        </p:nvGraphicFramePr>
        <p:xfrm>
          <a:off x="6414704" y="1610291"/>
          <a:ext cx="2042319" cy="34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43" name="Equation" r:id="rId21" imgW="56692800" imgH="9448800" progId="Equation.DSMT4">
                  <p:embed/>
                </p:oleObj>
              </mc:Choice>
              <mc:Fallback>
                <p:oleObj name="Equation" r:id="rId21" imgW="56692800" imgH="9448800" progId="Equation.DSMT4">
                  <p:embed/>
                  <p:pic>
                    <p:nvPicPr>
                      <p:cNvPr id="12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4704" y="1610291"/>
                        <a:ext cx="2042319" cy="3403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矩形 28"/>
          <p:cNvSpPr/>
          <p:nvPr>
            <p:custDataLst>
              <p:tags r:id="rId10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4DDC9916-B69E-4C65-A988-10BFA06389A4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2312894" y="48895"/>
                <a:ext cx="3567841" cy="3175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algn="ctr">
                  <a:defRPr/>
                </a:pPr>
                <a:r>
                  <a:rPr lang="en-US" altLang="zh-CN" sz="15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10.3.1 </a:t>
                </a:r>
                <a:r>
                  <a:rPr lang="zh-CN" altLang="en-US" sz="15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周期为</a:t>
                </a:r>
                <a:r>
                  <a:rPr lang="en-US" altLang="zh-CN" sz="15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14:m>
                  <m:oMath xmlns:m="http://schemas.openxmlformats.org/officeDocument/2006/math">
                    <m:r>
                      <a:rPr lang="zh-CN" altLang="en-US" sz="1500" b="1" i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𝝅</m:t>
                    </m:r>
                  </m:oMath>
                </a14:m>
                <a:r>
                  <a:rPr lang="zh-CN" altLang="en-US" sz="15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mbria Math" panose="02040503050406030204" charset="0"/>
                    <a:ea typeface="微软雅黑" panose="020B0503020204020204" pitchFamily="34" charset="-122"/>
                    <a:cs typeface="Cambria Math" panose="02040503050406030204" charset="0"/>
                  </a:rPr>
                  <a:t>的函数展开</a:t>
                </a:r>
                <a:r>
                  <a:rPr lang="zh-CN" altLang="en-US" sz="15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傅里叶级数</a:t>
                </a: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4DDC9916-B69E-4C65-A988-10BFA06389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3"/>
                </p:custDataLst>
              </p:nvPr>
            </p:nvSpPr>
            <p:spPr>
              <a:xfrm>
                <a:off x="2312894" y="48895"/>
                <a:ext cx="3567841" cy="317500"/>
              </a:xfrm>
              <a:prstGeom prst="rect">
                <a:avLst/>
              </a:prstGeom>
              <a:blipFill>
                <a:blip r:embed="rId30"/>
                <a:stretch>
                  <a:fillRect t="-5769" r="-512" b="-288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>
            <a:extLst>
              <a:ext uri="{FF2B5EF4-FFF2-40B4-BE49-F238E27FC236}">
                <a16:creationId xmlns:a16="http://schemas.microsoft.com/office/drawing/2014/main" id="{6172C373-D17F-45BB-B048-CFB3B9F5B625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880735" y="47625"/>
            <a:ext cx="3247390" cy="31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10.3.2 </a:t>
            </a:r>
            <a:r>
              <a:rPr 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一般周期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charset="0"/>
                <a:ea typeface="微软雅黑" panose="020B0503020204020204" pitchFamily="34" charset="-122"/>
                <a:cs typeface="Cambria Math" panose="02040503050406030204" charset="0"/>
              </a:rPr>
              <a:t>函数的</a:t>
            </a: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傅里叶级数</a:t>
            </a:r>
          </a:p>
        </p:txBody>
      </p:sp>
      <p:sp>
        <p:nvSpPr>
          <p:cNvPr id="2" name="Rectangle 102">
            <a:extLst>
              <a:ext uri="{FF2B5EF4-FFF2-40B4-BE49-F238E27FC236}">
                <a16:creationId xmlns:a16="http://schemas.microsoft.com/office/drawing/2014/main" id="{B22E8A0D-EB78-4526-9964-2BC8621A0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104">
            <a:extLst>
              <a:ext uri="{FF2B5EF4-FFF2-40B4-BE49-F238E27FC236}">
                <a16:creationId xmlns:a16="http://schemas.microsoft.com/office/drawing/2014/main" id="{DB22696A-F3FB-43EE-83D7-2485B32FC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9" name="Rectangle 106">
            <a:extLst>
              <a:ext uri="{FF2B5EF4-FFF2-40B4-BE49-F238E27FC236}">
                <a16:creationId xmlns:a16="http://schemas.microsoft.com/office/drawing/2014/main" id="{182EAEB8-D97A-462C-9563-8431E0D811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6" name="Rectangle 108">
            <a:extLst>
              <a:ext uri="{FF2B5EF4-FFF2-40B4-BE49-F238E27FC236}">
                <a16:creationId xmlns:a16="http://schemas.microsoft.com/office/drawing/2014/main" id="{9BB5A556-4353-4AB4-99F8-3F89279E8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8" name="Rectangle 110">
            <a:extLst>
              <a:ext uri="{FF2B5EF4-FFF2-40B4-BE49-F238E27FC236}">
                <a16:creationId xmlns:a16="http://schemas.microsoft.com/office/drawing/2014/main" id="{0B68CF9F-D77D-4FF4-993E-692E17F591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3" name="Rectangle 114">
            <a:extLst>
              <a:ext uri="{FF2B5EF4-FFF2-40B4-BE49-F238E27FC236}">
                <a16:creationId xmlns:a16="http://schemas.microsoft.com/office/drawing/2014/main" id="{3E6D7135-E369-4C4C-B60A-F0ACD7C69A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D38554FE-4A99-4E41-BF36-0D033B34534C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77099" y="3746399"/>
            <a:ext cx="5017135" cy="4445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如果让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换成一个连续变量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，则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116">
            <a:extLst>
              <a:ext uri="{FF2B5EF4-FFF2-40B4-BE49-F238E27FC236}">
                <a16:creationId xmlns:a16="http://schemas.microsoft.com/office/drawing/2014/main" id="{6F2E788F-BB3F-40D6-863B-9FC362D23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3" name="Text Box 5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2065" y="19935"/>
            <a:ext cx="2807335" cy="338554"/>
          </a:xfrm>
          <a:prstGeom prst="rect">
            <a:avLst/>
          </a:prstGeom>
          <a:solidFill>
            <a:srgbClr val="C00000"/>
          </a:solidFill>
          <a:ln>
            <a:solidFill>
              <a:srgbClr val="FFFF00"/>
            </a:solidFill>
          </a:ln>
          <a:effectLst>
            <a:reflection blurRad="6350" stA="52000" endA="300" endPos="35000" dir="5400000" sy="-100000" algn="bl" rotWithShape="0"/>
          </a:effec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sz="1600" b="1" dirty="0">
                <a:solidFill>
                  <a:schemeClr val="bg1"/>
                </a:solidFill>
                <a:ea typeface="黑体" panose="02010609060101010101" pitchFamily="49" charset="-122"/>
              </a:rPr>
              <a:t>*二.</a:t>
            </a:r>
            <a:r>
              <a:rPr lang="en-US" altLang="zh-CN" sz="1600" b="1" dirty="0">
                <a:solidFill>
                  <a:schemeClr val="bg1"/>
                </a:solidFill>
                <a:ea typeface="黑体" panose="02010609060101010101" pitchFamily="49" charset="-122"/>
              </a:rPr>
              <a:t> </a:t>
            </a:r>
            <a:r>
              <a:rPr sz="1600" b="1" dirty="0" err="1">
                <a:solidFill>
                  <a:schemeClr val="bg1"/>
                </a:solidFill>
                <a:ea typeface="黑体" panose="02010609060101010101" pitchFamily="49" charset="-122"/>
              </a:rPr>
              <a:t>傅里叶级数的复数形式</a:t>
            </a:r>
            <a:endParaRPr sz="1600" b="1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40" name="TextBox 8">
            <a:extLst>
              <a:ext uri="{FF2B5EF4-FFF2-40B4-BE49-F238E27FC236}">
                <a16:creationId xmlns:a16="http://schemas.microsoft.com/office/drawing/2014/main" id="{F624817E-9B69-4001-943A-2E3400A09E88}"/>
              </a:ext>
            </a:extLst>
          </p:cNvPr>
          <p:cNvSpPr txBox="1"/>
          <p:nvPr/>
        </p:nvSpPr>
        <p:spPr>
          <a:xfrm>
            <a:off x="-8890" y="450236"/>
            <a:ext cx="7800340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复数形式傅里叶级数的意义</a:t>
            </a:r>
          </a:p>
        </p:txBody>
      </p:sp>
      <p:graphicFrame>
        <p:nvGraphicFramePr>
          <p:cNvPr id="41" name="对象 40">
            <a:extLst>
              <a:ext uri="{FF2B5EF4-FFF2-40B4-BE49-F238E27FC236}">
                <a16:creationId xmlns:a16="http://schemas.microsoft.com/office/drawing/2014/main" id="{B901DF37-CA61-4D47-BFC1-14A6DA1C4099}"/>
              </a:ext>
            </a:extLst>
          </p:cNvPr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964693724"/>
              </p:ext>
            </p:extLst>
          </p:nvPr>
        </p:nvGraphicFramePr>
        <p:xfrm>
          <a:off x="1558924" y="2756269"/>
          <a:ext cx="5017135" cy="4701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44" name="Equation" r:id="rId31" imgW="4825800" imgH="431640" progId="Equation.DSMT4">
                  <p:embed/>
                </p:oleObj>
              </mc:Choice>
              <mc:Fallback>
                <p:oleObj name="Equation" r:id="rId31" imgW="4825800" imgH="431640" progId="Equation.DSMT4">
                  <p:embed/>
                  <p:pic>
                    <p:nvPicPr>
                      <p:cNvPr id="12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8924" y="2756269"/>
                        <a:ext cx="5017135" cy="47012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文本框 37">
            <a:extLst>
              <a:ext uri="{FF2B5EF4-FFF2-40B4-BE49-F238E27FC236}">
                <a16:creationId xmlns:a16="http://schemas.microsoft.com/office/drawing/2014/main" id="{69E3335C-D69F-4426-BF90-77979BBE0B96}"/>
              </a:ext>
            </a:extLst>
          </p:cNvPr>
          <p:cNvSpPr txBox="1"/>
          <p:nvPr/>
        </p:nvSpPr>
        <p:spPr>
          <a:xfrm>
            <a:off x="953099" y="3254304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这是从函数空间到序列空间的一个映射</a:t>
            </a:r>
          </a:p>
        </p:txBody>
      </p:sp>
      <p:sp>
        <p:nvSpPr>
          <p:cNvPr id="42" name="TextBox 8">
            <a:extLst>
              <a:ext uri="{FF2B5EF4-FFF2-40B4-BE49-F238E27FC236}">
                <a16:creationId xmlns:a16="http://schemas.microsoft.com/office/drawing/2014/main" id="{4AA77484-E52F-451F-AE67-CF8E0E01F12B}"/>
              </a:ext>
            </a:extLst>
          </p:cNvPr>
          <p:cNvSpPr txBox="1"/>
          <p:nvPr/>
        </p:nvSpPr>
        <p:spPr>
          <a:xfrm>
            <a:off x="12065" y="2214769"/>
            <a:ext cx="6817360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这说明：一个函数 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产生了一个序列</a:t>
            </a:r>
          </a:p>
        </p:txBody>
      </p:sp>
      <p:graphicFrame>
        <p:nvGraphicFramePr>
          <p:cNvPr id="43" name="对象 42">
            <a:extLst>
              <a:ext uri="{FF2B5EF4-FFF2-40B4-BE49-F238E27FC236}">
                <a16:creationId xmlns:a16="http://schemas.microsoft.com/office/drawing/2014/main" id="{F5AE4CA0-EC71-45B1-B1B3-45D5A15652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478993"/>
              </p:ext>
            </p:extLst>
          </p:nvPr>
        </p:nvGraphicFramePr>
        <p:xfrm>
          <a:off x="2138698" y="4821754"/>
          <a:ext cx="2547583" cy="61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45" name="Equation" r:id="rId33" imgW="1612800" imgH="393480" progId="Equation.DSMT4">
                  <p:embed/>
                </p:oleObj>
              </mc:Choice>
              <mc:Fallback>
                <p:oleObj name="Equation" r:id="rId33" imgW="1612800" imgH="393480" progId="Equation.DSMT4">
                  <p:embed/>
                  <p:pic>
                    <p:nvPicPr>
                      <p:cNvPr id="37" name="对象 36">
                        <a:extLst>
                          <a:ext uri="{FF2B5EF4-FFF2-40B4-BE49-F238E27FC236}">
                            <a16:creationId xmlns:a16="http://schemas.microsoft.com/office/drawing/2014/main" id="{41FBE18B-A03B-41F7-A395-68A42964B1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8698" y="4821754"/>
                        <a:ext cx="2547583" cy="61477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8">
            <a:extLst>
              <a:ext uri="{FF2B5EF4-FFF2-40B4-BE49-F238E27FC236}">
                <a16:creationId xmlns:a16="http://schemas.microsoft.com/office/drawing/2014/main" id="{3BD2D071-B85D-4270-9CBC-4C5DF8AE60AC}"/>
              </a:ext>
            </a:extLst>
          </p:cNvPr>
          <p:cNvSpPr txBox="1"/>
          <p:nvPr/>
        </p:nvSpPr>
        <p:spPr>
          <a:xfrm>
            <a:off x="12065" y="4260461"/>
            <a:ext cx="6103452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由函数 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产生了一个新的函数，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2902C7F-58EC-4B2C-B57D-1319919C8968}"/>
              </a:ext>
            </a:extLst>
          </p:cNvPr>
          <p:cNvSpPr txBox="1"/>
          <p:nvPr/>
        </p:nvSpPr>
        <p:spPr>
          <a:xfrm>
            <a:off x="911542" y="5482538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这是从函数空间到函数空间的一个映射</a:t>
            </a:r>
          </a:p>
        </p:txBody>
      </p:sp>
      <p:sp>
        <p:nvSpPr>
          <p:cNvPr id="46" name="TextBox 8">
            <a:extLst>
              <a:ext uri="{FF2B5EF4-FFF2-40B4-BE49-F238E27FC236}">
                <a16:creationId xmlns:a16="http://schemas.microsoft.com/office/drawing/2014/main" id="{34F74431-7AF6-4B97-A47F-0AB916E54E72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953099" y="5944203"/>
            <a:ext cx="5588030" cy="4585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这就是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傅里叶变换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的一个初级形态</a:t>
            </a:r>
          </a:p>
        </p:txBody>
      </p:sp>
      <p:sp>
        <p:nvSpPr>
          <p:cNvPr id="47" name="思想气泡: 云 46">
            <a:extLst>
              <a:ext uri="{FF2B5EF4-FFF2-40B4-BE49-F238E27FC236}">
                <a16:creationId xmlns:a16="http://schemas.microsoft.com/office/drawing/2014/main" id="{8002AC55-7AAD-4C77-A3E5-85DD4A28793E}"/>
              </a:ext>
            </a:extLst>
          </p:cNvPr>
          <p:cNvSpPr/>
          <p:nvPr/>
        </p:nvSpPr>
        <p:spPr>
          <a:xfrm>
            <a:off x="6796195" y="4354951"/>
            <a:ext cx="2208298" cy="1785515"/>
          </a:xfrm>
          <a:prstGeom prst="cloudCallout">
            <a:avLst>
              <a:gd name="adj1" fmla="val -70531"/>
              <a:gd name="adj2" fmla="val 42151"/>
            </a:avLst>
          </a:prstGeom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傅里叶变换的思想，是一门新学科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傅里叶分析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的起点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063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9" grpId="0"/>
      <p:bldP spid="36" grpId="0"/>
      <p:bldP spid="40" grpId="0" animBg="1"/>
      <p:bldP spid="38" grpId="0"/>
      <p:bldP spid="42" grpId="0" animBg="1"/>
      <p:bldP spid="44" grpId="0" animBg="1"/>
      <p:bldP spid="45" grpId="0"/>
      <p:bldP spid="46" grpId="0"/>
      <p:bldP spid="4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1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35</a:t>
            </a:fld>
            <a:endParaRPr lang="en-US" altLang="zh-CN" dirty="0"/>
          </a:p>
        </p:txBody>
      </p:sp>
      <p:sp>
        <p:nvSpPr>
          <p:cNvPr id="17" name="椭圆 16"/>
          <p:cNvSpPr/>
          <p:nvPr>
            <p:custDataLst>
              <p:tags r:id="rId2"/>
            </p:custDataLst>
          </p:nvPr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065" y="178435"/>
            <a:ext cx="285750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noAutofit/>
          </a:bodyPr>
          <a:lstStyle/>
          <a:p>
            <a:endParaRPr lang="zh-CN" altLang="en-US" sz="2400"/>
          </a:p>
        </p:txBody>
      </p:sp>
      <p:sp>
        <p:nvSpPr>
          <p:cNvPr id="7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9065" y="305435"/>
            <a:ext cx="285750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noAutofit/>
          </a:bodyPr>
          <a:lstStyle/>
          <a:p>
            <a:endParaRPr lang="zh-CN" altLang="en-US" sz="2400"/>
          </a:p>
        </p:txBody>
      </p:sp>
      <p:sp>
        <p:nvSpPr>
          <p:cNvPr id="29" name="矩形 28"/>
          <p:cNvSpPr/>
          <p:nvPr>
            <p:custDataLst>
              <p:tags r:id="rId5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4DDC9916-B69E-4C65-A988-10BFA06389A4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2312894" y="48895"/>
                <a:ext cx="3567841" cy="3175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algn="ctr">
                  <a:defRPr/>
                </a:pPr>
                <a:r>
                  <a:rPr lang="en-US" altLang="zh-CN" sz="15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10.3.1 </a:t>
                </a:r>
                <a:r>
                  <a:rPr lang="zh-CN" altLang="en-US" sz="15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周期为</a:t>
                </a:r>
                <a:r>
                  <a:rPr lang="en-US" altLang="zh-CN" sz="15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14:m>
                  <m:oMath xmlns:m="http://schemas.openxmlformats.org/officeDocument/2006/math">
                    <m:r>
                      <a:rPr lang="zh-CN" altLang="en-US" sz="1500" b="1" i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𝝅</m:t>
                    </m:r>
                  </m:oMath>
                </a14:m>
                <a:r>
                  <a:rPr lang="zh-CN" altLang="en-US" sz="15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mbria Math" panose="02040503050406030204" charset="0"/>
                    <a:ea typeface="微软雅黑" panose="020B0503020204020204" pitchFamily="34" charset="-122"/>
                    <a:cs typeface="Cambria Math" panose="02040503050406030204" charset="0"/>
                  </a:rPr>
                  <a:t>的函数展开</a:t>
                </a:r>
                <a:r>
                  <a:rPr lang="zh-CN" altLang="en-US" sz="15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傅里叶级数</a:t>
                </a: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4DDC9916-B69E-4C65-A988-10BFA06389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3"/>
                </p:custDataLst>
              </p:nvPr>
            </p:nvSpPr>
            <p:spPr>
              <a:xfrm>
                <a:off x="2312894" y="48895"/>
                <a:ext cx="3567841" cy="317500"/>
              </a:xfrm>
              <a:prstGeom prst="rect">
                <a:avLst/>
              </a:prstGeom>
              <a:blipFill>
                <a:blip r:embed="rId30"/>
                <a:stretch>
                  <a:fillRect t="-5769" r="-512" b="-288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>
            <a:extLst>
              <a:ext uri="{FF2B5EF4-FFF2-40B4-BE49-F238E27FC236}">
                <a16:creationId xmlns:a16="http://schemas.microsoft.com/office/drawing/2014/main" id="{6172C373-D17F-45BB-B048-CFB3B9F5B625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880735" y="47625"/>
            <a:ext cx="3247390" cy="31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10.3.2 </a:t>
            </a:r>
            <a:r>
              <a:rPr 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一般周期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charset="0"/>
                <a:ea typeface="微软雅黑" panose="020B0503020204020204" pitchFamily="34" charset="-122"/>
                <a:cs typeface="Cambria Math" panose="02040503050406030204" charset="0"/>
              </a:rPr>
              <a:t>函数的</a:t>
            </a: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傅里叶级数</a:t>
            </a:r>
          </a:p>
        </p:txBody>
      </p:sp>
      <p:sp>
        <p:nvSpPr>
          <p:cNvPr id="2" name="Rectangle 102">
            <a:extLst>
              <a:ext uri="{FF2B5EF4-FFF2-40B4-BE49-F238E27FC236}">
                <a16:creationId xmlns:a16="http://schemas.microsoft.com/office/drawing/2014/main" id="{B22E8A0D-EB78-4526-9964-2BC8621A0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104">
            <a:extLst>
              <a:ext uri="{FF2B5EF4-FFF2-40B4-BE49-F238E27FC236}">
                <a16:creationId xmlns:a16="http://schemas.microsoft.com/office/drawing/2014/main" id="{DB22696A-F3FB-43EE-83D7-2485B32FC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9" name="Rectangle 106">
            <a:extLst>
              <a:ext uri="{FF2B5EF4-FFF2-40B4-BE49-F238E27FC236}">
                <a16:creationId xmlns:a16="http://schemas.microsoft.com/office/drawing/2014/main" id="{182EAEB8-D97A-462C-9563-8431E0D811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6" name="Rectangle 108">
            <a:extLst>
              <a:ext uri="{FF2B5EF4-FFF2-40B4-BE49-F238E27FC236}">
                <a16:creationId xmlns:a16="http://schemas.microsoft.com/office/drawing/2014/main" id="{9BB5A556-4353-4AB4-99F8-3F89279E8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8" name="Rectangle 110">
            <a:extLst>
              <a:ext uri="{FF2B5EF4-FFF2-40B4-BE49-F238E27FC236}">
                <a16:creationId xmlns:a16="http://schemas.microsoft.com/office/drawing/2014/main" id="{0B68CF9F-D77D-4FF4-993E-692E17F591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3" name="Rectangle 114">
            <a:extLst>
              <a:ext uri="{FF2B5EF4-FFF2-40B4-BE49-F238E27FC236}">
                <a16:creationId xmlns:a16="http://schemas.microsoft.com/office/drawing/2014/main" id="{3E6D7135-E369-4C4C-B60A-F0ACD7C69A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" name="Rectangle 116">
            <a:extLst>
              <a:ext uri="{FF2B5EF4-FFF2-40B4-BE49-F238E27FC236}">
                <a16:creationId xmlns:a16="http://schemas.microsoft.com/office/drawing/2014/main" id="{6F2E788F-BB3F-40D6-863B-9FC362D23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3" name="Text Box 5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2065" y="19935"/>
            <a:ext cx="2807335" cy="338554"/>
          </a:xfrm>
          <a:prstGeom prst="rect">
            <a:avLst/>
          </a:prstGeom>
          <a:solidFill>
            <a:srgbClr val="C00000"/>
          </a:solidFill>
          <a:ln>
            <a:solidFill>
              <a:srgbClr val="FFFF00"/>
            </a:solidFill>
          </a:ln>
          <a:effectLst>
            <a:reflection blurRad="6350" stA="52000" endA="300" endPos="35000" dir="5400000" sy="-100000" algn="bl" rotWithShape="0"/>
          </a:effec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sz="1600" b="1" dirty="0">
                <a:solidFill>
                  <a:schemeClr val="bg1"/>
                </a:solidFill>
                <a:ea typeface="黑体" panose="02010609060101010101" pitchFamily="49" charset="-122"/>
              </a:rPr>
              <a:t>*二.</a:t>
            </a:r>
            <a:r>
              <a:rPr lang="en-US" altLang="zh-CN" sz="1600" b="1" dirty="0">
                <a:solidFill>
                  <a:schemeClr val="bg1"/>
                </a:solidFill>
                <a:ea typeface="黑体" panose="02010609060101010101" pitchFamily="49" charset="-122"/>
              </a:rPr>
              <a:t> </a:t>
            </a:r>
            <a:r>
              <a:rPr sz="1600" b="1" dirty="0" err="1">
                <a:solidFill>
                  <a:schemeClr val="bg1"/>
                </a:solidFill>
                <a:ea typeface="黑体" panose="02010609060101010101" pitchFamily="49" charset="-122"/>
              </a:rPr>
              <a:t>傅里叶级数的复数形式</a:t>
            </a:r>
            <a:endParaRPr sz="1600" b="1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22950770-C7CF-42B5-B9ED-9734C51A8BF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4" y="667869"/>
            <a:ext cx="6746584" cy="4980565"/>
          </a:xfrm>
          <a:prstGeom prst="rect">
            <a:avLst/>
          </a:prstGeom>
        </p:spPr>
      </p:pic>
      <p:sp>
        <p:nvSpPr>
          <p:cNvPr id="3" name="思想气泡: 云 2">
            <a:extLst>
              <a:ext uri="{FF2B5EF4-FFF2-40B4-BE49-F238E27FC236}">
                <a16:creationId xmlns:a16="http://schemas.microsoft.com/office/drawing/2014/main" id="{0370117C-5527-42F8-83FE-824F861F215F}"/>
              </a:ext>
            </a:extLst>
          </p:cNvPr>
          <p:cNvSpPr/>
          <p:nvPr/>
        </p:nvSpPr>
        <p:spPr>
          <a:xfrm>
            <a:off x="6041394" y="5235612"/>
            <a:ext cx="2926071" cy="767772"/>
          </a:xfrm>
          <a:prstGeom prst="cloudCallout">
            <a:avLst>
              <a:gd name="adj1" fmla="val -40598"/>
              <a:gd name="adj2" fmla="val -108967"/>
            </a:avLst>
          </a:prstGeom>
          <a:solidFill>
            <a:srgbClr val="FFFF00"/>
          </a:solidFill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傅里叶变换</a:t>
            </a:r>
          </a:p>
        </p:txBody>
      </p:sp>
    </p:spTree>
    <p:extLst>
      <p:ext uri="{BB962C8B-B14F-4D97-AF65-F5344CB8AC3E}">
        <p14:creationId xmlns:p14="http://schemas.microsoft.com/office/powerpoint/2010/main" val="200913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1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36</a:t>
            </a:fld>
            <a:endParaRPr lang="en-US" altLang="zh-CN" dirty="0"/>
          </a:p>
        </p:txBody>
      </p:sp>
      <p:sp>
        <p:nvSpPr>
          <p:cNvPr id="17" name="椭圆 16"/>
          <p:cNvSpPr/>
          <p:nvPr>
            <p:custDataLst>
              <p:tags r:id="rId3"/>
            </p:custDataLst>
          </p:nvPr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TextBox 3"/>
          <p:cNvSpPr txBox="1"/>
          <p:nvPr>
            <p:custDataLst>
              <p:tags r:id="rId4"/>
            </p:custDataLst>
          </p:nvPr>
        </p:nvSpPr>
        <p:spPr>
          <a:xfrm>
            <a:off x="600074" y="1029969"/>
            <a:ext cx="7572329" cy="487045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是周期为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的函数，它在区间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1,1)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上定义为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635764447"/>
              </p:ext>
            </p:extLst>
          </p:nvPr>
        </p:nvGraphicFramePr>
        <p:xfrm>
          <a:off x="212408" y="1578017"/>
          <a:ext cx="2467928" cy="70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92" name="Equation" r:id="rId25" imgW="84734400" imgH="24384000" progId="Equation.DSMT4">
                  <p:embed/>
                </p:oleObj>
              </mc:Choice>
              <mc:Fallback>
                <p:oleObj name="Equation" r:id="rId25" imgW="84734400" imgH="24384000" progId="Equation.DSMT4">
                  <p:embed/>
                  <p:pic>
                    <p:nvPicPr>
                      <p:cNvPr id="0" name="Picture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8" y="1578017"/>
                        <a:ext cx="2467928" cy="7088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>
            <p:custDataLst>
              <p:tags r:id="rId6"/>
            </p:custDataLst>
          </p:nvPr>
        </p:nvSpPr>
        <p:spPr>
          <a:xfrm>
            <a:off x="2680335" y="1656483"/>
            <a:ext cx="4547553" cy="440603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的傅里叶级数在点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处</a:t>
            </a:r>
          </a:p>
        </p:txBody>
      </p:sp>
      <p:sp>
        <p:nvSpPr>
          <p:cNvPr id="8" name="TextBox 7"/>
          <p:cNvSpPr txBox="1"/>
          <p:nvPr>
            <p:custDataLst>
              <p:tags r:id="rId7"/>
            </p:custDataLst>
          </p:nvPr>
        </p:nvSpPr>
        <p:spPr>
          <a:xfrm>
            <a:off x="6877367" y="1656483"/>
            <a:ext cx="1254125" cy="43942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收敛于</a:t>
            </a:r>
            <a:r>
              <a:rPr lang="zh-CN" alt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altLang="zh-C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>
            <p:custDataLst>
              <p:tags r:id="rId8"/>
            </p:custDataLst>
          </p:nvPr>
        </p:nvSpPr>
        <p:spPr>
          <a:xfrm>
            <a:off x="890809" y="3991035"/>
            <a:ext cx="1002030" cy="493688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答案：</a:t>
            </a:r>
          </a:p>
        </p:txBody>
      </p:sp>
      <p:sp>
        <p:nvSpPr>
          <p:cNvPr id="10" name="TextBox 9"/>
          <p:cNvSpPr txBox="1"/>
          <p:nvPr>
            <p:custDataLst>
              <p:tags r:id="rId9"/>
            </p:custDataLst>
          </p:nvPr>
        </p:nvSpPr>
        <p:spPr>
          <a:xfrm>
            <a:off x="519430" y="2797250"/>
            <a:ext cx="1281430" cy="36068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设函数</a:t>
            </a: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2881581263"/>
              </p:ext>
            </p:extLst>
          </p:nvPr>
        </p:nvGraphicFramePr>
        <p:xfrm>
          <a:off x="1865630" y="2809315"/>
          <a:ext cx="2522220" cy="417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93" name="Equation" r:id="rId27" imgW="66446400" imgH="10972800" progId="Equation.DSMT4">
                  <p:embed/>
                </p:oleObj>
              </mc:Choice>
              <mc:Fallback>
                <p:oleObj name="Equation" r:id="rId27" imgW="66446400" imgH="10972800" progId="Equation.DSMT4">
                  <p:embed/>
                  <p:pic>
                    <p:nvPicPr>
                      <p:cNvPr id="0" name="Picture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5630" y="2809315"/>
                        <a:ext cx="2522220" cy="4178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2077343544"/>
              </p:ext>
            </p:extLst>
          </p:nvPr>
        </p:nvGraphicFramePr>
        <p:xfrm>
          <a:off x="4452620" y="2684036"/>
          <a:ext cx="2522220" cy="7161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94" name="Equation" r:id="rId29" imgW="76809600" imgH="21945600" progId="Equation.DSMT4">
                  <p:embed/>
                </p:oleObj>
              </mc:Choice>
              <mc:Fallback>
                <p:oleObj name="Equation" r:id="rId29" imgW="76809600" imgH="21945600" progId="Equation.DSMT4">
                  <p:embed/>
                  <p:pic>
                    <p:nvPicPr>
                      <p:cNvPr id="0" name="Picture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2620" y="2684036"/>
                        <a:ext cx="2522220" cy="71616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32356424"/>
              </p:ext>
            </p:extLst>
          </p:nvPr>
        </p:nvGraphicFramePr>
        <p:xfrm>
          <a:off x="7070725" y="2922540"/>
          <a:ext cx="1553845" cy="2322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95" name="Equation" r:id="rId31" imgW="46634400" imgH="6400800" progId="Equation.DSMT4">
                  <p:embed/>
                </p:oleObj>
              </mc:Choice>
              <mc:Fallback>
                <p:oleObj name="Equation" r:id="rId31" imgW="46634400" imgH="6400800" progId="Equation.DSMT4">
                  <p:embed/>
                  <p:pic>
                    <p:nvPicPr>
                      <p:cNvPr id="0" name="Picture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0725" y="2922540"/>
                        <a:ext cx="1553845" cy="23229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147576255"/>
              </p:ext>
            </p:extLst>
          </p:nvPr>
        </p:nvGraphicFramePr>
        <p:xfrm>
          <a:off x="250667" y="3439940"/>
          <a:ext cx="2854960" cy="49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96" name="Equation" r:id="rId33" imgW="96012000" imgH="16459200" progId="Equation.DSMT4">
                  <p:embed/>
                </p:oleObj>
              </mc:Choice>
              <mc:Fallback>
                <p:oleObj name="Equation" r:id="rId33" imgW="96012000" imgH="16459200" progId="Equation.DSMT4">
                  <p:embed/>
                  <p:pic>
                    <p:nvPicPr>
                      <p:cNvPr id="0" name="Picture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667" y="3439940"/>
                        <a:ext cx="2854960" cy="49368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106482675"/>
              </p:ext>
            </p:extLst>
          </p:nvPr>
        </p:nvGraphicFramePr>
        <p:xfrm>
          <a:off x="3209925" y="3564448"/>
          <a:ext cx="1242695" cy="2822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97" name="Equation" r:id="rId35" imgW="38404800" imgH="8839200" progId="Equation.DSMT4">
                  <p:embed/>
                </p:oleObj>
              </mc:Choice>
              <mc:Fallback>
                <p:oleObj name="Equation" r:id="rId35" imgW="38404800" imgH="8839200" progId="Equation.DSMT4">
                  <p:embed/>
                  <p:pic>
                    <p:nvPicPr>
                      <p:cNvPr id="0" name="Picture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9925" y="3564448"/>
                        <a:ext cx="1242695" cy="28223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972920332"/>
              </p:ext>
            </p:extLst>
          </p:nvPr>
        </p:nvGraphicFramePr>
        <p:xfrm>
          <a:off x="4592479" y="3409304"/>
          <a:ext cx="2329815" cy="64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98" name="Equation" r:id="rId37" imgW="79248000" imgH="22555200" progId="Equation.DSMT4">
                  <p:embed/>
                </p:oleObj>
              </mc:Choice>
              <mc:Fallback>
                <p:oleObj name="Equation" r:id="rId37" imgW="79248000" imgH="22555200" progId="Equation.DSMT4">
                  <p:embed/>
                  <p:pic>
                    <p:nvPicPr>
                      <p:cNvPr id="0" name="Picture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2479" y="3409304"/>
                        <a:ext cx="2329815" cy="64828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2"/>
          <p:cNvSpPr txBox="1"/>
          <p:nvPr>
            <p:custDataLst>
              <p:tags r:id="rId16"/>
            </p:custDataLst>
          </p:nvPr>
        </p:nvSpPr>
        <p:spPr>
          <a:xfrm>
            <a:off x="821690" y="2330058"/>
            <a:ext cx="1002030" cy="450363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答案：</a:t>
            </a:r>
          </a:p>
        </p:txBody>
      </p:sp>
      <p:graphicFrame>
        <p:nvGraphicFramePr>
          <p:cNvPr id="26" name="对象 25"/>
          <p:cNvGraphicFramePr>
            <a:graphicFrameLocks noChangeAspect="1"/>
          </p:cNvGraphicFramePr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1573892455"/>
              </p:ext>
            </p:extLst>
          </p:nvPr>
        </p:nvGraphicFramePr>
        <p:xfrm>
          <a:off x="8256540" y="1513936"/>
          <a:ext cx="211185" cy="648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99" name="Equation" r:id="rId39" imgW="6400800" imgH="19812000" progId="Equation.DSMT4">
                  <p:embed/>
                </p:oleObj>
              </mc:Choice>
              <mc:Fallback>
                <p:oleObj name="Equation" r:id="rId39" imgW="6400800" imgH="19812000" progId="Equation.DSMT4">
                  <p:embed/>
                  <p:pic>
                    <p:nvPicPr>
                      <p:cNvPr id="0" name="Picture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6540" y="1513936"/>
                        <a:ext cx="211185" cy="64887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2827887496"/>
              </p:ext>
            </p:extLst>
          </p:nvPr>
        </p:nvGraphicFramePr>
        <p:xfrm>
          <a:off x="6084530" y="3305199"/>
          <a:ext cx="411520" cy="6573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00" name="Equation" r:id="rId41" imgW="12192000" imgH="19812000" progId="Equation.DSMT4">
                  <p:embed/>
                </p:oleObj>
              </mc:Choice>
              <mc:Fallback>
                <p:oleObj name="Equation" r:id="rId41" imgW="12192000" imgH="19812000" progId="Equation.DSMT4">
                  <p:embed/>
                  <p:pic>
                    <p:nvPicPr>
                      <p:cNvPr id="0" name="Picture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530" y="3305199"/>
                        <a:ext cx="411520" cy="65731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矩形 58"/>
          <p:cNvSpPr/>
          <p:nvPr>
            <p:custDataLst>
              <p:tags r:id="rId19"/>
            </p:custDataLst>
          </p:nvPr>
        </p:nvSpPr>
        <p:spPr>
          <a:xfrm>
            <a:off x="-2636" y="428626"/>
            <a:ext cx="1786890" cy="521970"/>
          </a:xfrm>
          <a:prstGeom prst="rect">
            <a:avLst/>
          </a:prstGeom>
          <a:solidFill>
            <a:srgbClr val="ECEE96"/>
          </a:solidFill>
        </p:spPr>
        <p:txBody>
          <a:bodyPr wrap="none">
            <a:spAutoFit/>
          </a:bodyPr>
          <a:lstStyle/>
          <a:p>
            <a:r>
              <a:rPr lang="zh-CN" altLang="en-US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练习</a:t>
            </a:r>
            <a:r>
              <a:rPr lang="en-US" altLang="zh-CN" sz="2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10.3.2</a:t>
            </a:r>
            <a:endParaRPr lang="zh-CN" altLang="en-US" sz="2800" b="1" kern="10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>
            <p:custDataLst>
              <p:tags r:id="rId20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382EC836-853B-4D5E-8937-C10BE54A1563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>
                <a:off x="2312894" y="48895"/>
                <a:ext cx="3567841" cy="3175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algn="ctr">
                  <a:defRPr/>
                </a:pPr>
                <a:r>
                  <a:rPr lang="en-US" altLang="zh-CN" sz="15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10.3.1 </a:t>
                </a:r>
                <a:r>
                  <a:rPr lang="zh-CN" altLang="en-US" sz="15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周期为</a:t>
                </a:r>
                <a:r>
                  <a:rPr lang="en-US" altLang="zh-CN" sz="15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14:m>
                  <m:oMath xmlns:m="http://schemas.openxmlformats.org/officeDocument/2006/math">
                    <m:r>
                      <a:rPr lang="zh-CN" altLang="en-US" sz="1500" b="1" i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𝝅</m:t>
                    </m:r>
                  </m:oMath>
                </a14:m>
                <a:r>
                  <a:rPr lang="zh-CN" altLang="en-US" sz="15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mbria Math" panose="02040503050406030204" charset="0"/>
                    <a:ea typeface="微软雅黑" panose="020B0503020204020204" pitchFamily="34" charset="-122"/>
                    <a:cs typeface="Cambria Math" panose="02040503050406030204" charset="0"/>
                  </a:rPr>
                  <a:t>的函数展开</a:t>
                </a:r>
                <a:r>
                  <a:rPr lang="zh-CN" altLang="en-US" sz="15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傅里叶级数</a:t>
                </a: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382EC836-853B-4D5E-8937-C10BE54A1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3"/>
                </p:custDataLst>
              </p:nvPr>
            </p:nvSpPr>
            <p:spPr>
              <a:xfrm>
                <a:off x="2312894" y="48895"/>
                <a:ext cx="3567841" cy="317500"/>
              </a:xfrm>
              <a:prstGeom prst="rect">
                <a:avLst/>
              </a:prstGeom>
              <a:blipFill>
                <a:blip r:embed="rId44"/>
                <a:stretch>
                  <a:fillRect t="-5769" r="-512" b="-288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>
            <a:extLst>
              <a:ext uri="{FF2B5EF4-FFF2-40B4-BE49-F238E27FC236}">
                <a16:creationId xmlns:a16="http://schemas.microsoft.com/office/drawing/2014/main" id="{4EF87A29-8334-413E-9552-2D9F236FA908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5880735" y="47625"/>
            <a:ext cx="3247390" cy="31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10.3.2 </a:t>
            </a:r>
            <a:r>
              <a:rPr 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一般周期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charset="0"/>
                <a:ea typeface="微软雅黑" panose="020B0503020204020204" pitchFamily="34" charset="-122"/>
                <a:cs typeface="Cambria Math" panose="02040503050406030204" charset="0"/>
              </a:rPr>
              <a:t>函数的</a:t>
            </a: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傅里叶级数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9" grpId="0"/>
      <p:bldP spid="2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1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37</a:t>
            </a:fld>
            <a:endParaRPr lang="en-US" altLang="zh-CN" dirty="0"/>
          </a:p>
        </p:txBody>
      </p:sp>
      <p:sp>
        <p:nvSpPr>
          <p:cNvPr id="17" name="椭圆 16"/>
          <p:cNvSpPr/>
          <p:nvPr>
            <p:custDataLst>
              <p:tags r:id="rId2"/>
            </p:custDataLst>
          </p:nvPr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9" name="矩形 28"/>
          <p:cNvSpPr/>
          <p:nvPr>
            <p:custDataLst>
              <p:tags r:id="rId3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382EC836-853B-4D5E-8937-C10BE54A1563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2297019" y="47625"/>
                <a:ext cx="3567841" cy="317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/>
              <a:lstStyle/>
              <a:p>
                <a:pPr algn="ctr">
                  <a:defRPr/>
                </a:pPr>
                <a:r>
                  <a:rPr lang="en-US" altLang="zh-CN" sz="15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10.3.1 </a:t>
                </a:r>
                <a:r>
                  <a:rPr lang="zh-CN" altLang="en-US" sz="15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周期为</a:t>
                </a:r>
                <a:r>
                  <a:rPr lang="en-US" altLang="zh-CN" sz="15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14:m>
                  <m:oMath xmlns:m="http://schemas.openxmlformats.org/officeDocument/2006/math">
                    <m:r>
                      <a:rPr lang="zh-CN" altLang="en-US" sz="1500" b="1" i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𝝅</m:t>
                    </m:r>
                  </m:oMath>
                </a14:m>
                <a:r>
                  <a:rPr lang="zh-CN" altLang="en-US" sz="15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mbria Math" panose="02040503050406030204" charset="0"/>
                    <a:ea typeface="微软雅黑" panose="020B0503020204020204" pitchFamily="34" charset="-122"/>
                    <a:cs typeface="Cambria Math" panose="02040503050406030204" charset="0"/>
                  </a:rPr>
                  <a:t>的函数展开</a:t>
                </a:r>
                <a:r>
                  <a:rPr lang="zh-CN" altLang="en-US" sz="15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傅里叶级数</a:t>
                </a: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382EC836-853B-4D5E-8937-C10BE54A1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2297019" y="47625"/>
                <a:ext cx="3567841" cy="317500"/>
              </a:xfrm>
              <a:prstGeom prst="rect">
                <a:avLst/>
              </a:prstGeom>
              <a:blipFill>
                <a:blip r:embed="rId9"/>
                <a:stretch>
                  <a:fillRect l="-171" t="-5769" r="-684" b="-288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>
            <a:extLst>
              <a:ext uri="{FF2B5EF4-FFF2-40B4-BE49-F238E27FC236}">
                <a16:creationId xmlns:a16="http://schemas.microsoft.com/office/drawing/2014/main" id="{4EF87A29-8334-413E-9552-2D9F236FA90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880735" y="47625"/>
            <a:ext cx="3247390" cy="31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10.3.2 </a:t>
            </a:r>
            <a:r>
              <a:rPr 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一般周期</a:t>
            </a:r>
            <a:r>
              <a: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charset="0"/>
                <a:ea typeface="微软雅黑" panose="020B0503020204020204" pitchFamily="34" charset="-122"/>
                <a:cs typeface="Cambria Math" panose="02040503050406030204" charset="0"/>
              </a:rPr>
              <a:t>函数的</a:t>
            </a:r>
            <a:r>
              <a:rPr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傅里叶级数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6BD25B0-965F-4A3E-A93D-13BEDCE01180}"/>
              </a:ext>
            </a:extLst>
          </p:cNvPr>
          <p:cNvSpPr/>
          <p:nvPr/>
        </p:nvSpPr>
        <p:spPr>
          <a:xfrm>
            <a:off x="0" y="428626"/>
            <a:ext cx="1925406" cy="523220"/>
          </a:xfrm>
          <a:prstGeom prst="rect">
            <a:avLst/>
          </a:prstGeom>
          <a:solidFill>
            <a:srgbClr val="ECEE96"/>
          </a:solidFill>
        </p:spPr>
        <p:txBody>
          <a:bodyPr wrap="square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流连忘返</a:t>
            </a:r>
            <a:endParaRPr lang="en-US" altLang="zh-CN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412F83-244B-4034-BB24-5CD2F12AD1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2223"/>
            <a:ext cx="3287811" cy="240010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FE55BD7-EF04-4338-9BAA-7D141581CC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511492"/>
            <a:ext cx="3009900" cy="231457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FC0CA77-18F8-4BCA-A4EF-7D75D760B5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00450"/>
            <a:ext cx="4355013" cy="325755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570385A4-943D-41AE-A081-2F9EF2D962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814" y="4904105"/>
            <a:ext cx="4000500" cy="1905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D220B743-0124-47F7-A455-0F95629F67B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525" y="2704516"/>
            <a:ext cx="3791963" cy="213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4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1" y="2059958"/>
            <a:ext cx="9144000" cy="2610459"/>
          </a:xfrm>
          <a:prstGeom prst="rect">
            <a:avLst/>
          </a:prstGeom>
          <a:solidFill>
            <a:schemeClr val="tx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23" name="矩形 22"/>
          <p:cNvSpPr/>
          <p:nvPr/>
        </p:nvSpPr>
        <p:spPr>
          <a:xfrm>
            <a:off x="1500190" y="2840833"/>
            <a:ext cx="6504728" cy="1084910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ctr"/>
            <a:r>
              <a:rPr lang="zh-CN" altLang="en-US" sz="33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同学再见！</a:t>
            </a:r>
          </a:p>
          <a:p>
            <a:endParaRPr lang="zh-CN" altLang="en-US" sz="33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2" y="2059958"/>
            <a:ext cx="133742" cy="261045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5" name="矩形 14"/>
          <p:cNvSpPr/>
          <p:nvPr/>
        </p:nvSpPr>
        <p:spPr>
          <a:xfrm>
            <a:off x="9010257" y="2059958"/>
            <a:ext cx="133742" cy="261045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等腰三角形 5"/>
          <p:cNvSpPr/>
          <p:nvPr/>
        </p:nvSpPr>
        <p:spPr>
          <a:xfrm rot="5400000">
            <a:off x="195" y="3132147"/>
            <a:ext cx="605551" cy="338457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等腰三角形 16"/>
          <p:cNvSpPr/>
          <p:nvPr/>
        </p:nvSpPr>
        <p:spPr>
          <a:xfrm rot="16200000">
            <a:off x="8538255" y="3195958"/>
            <a:ext cx="605551" cy="338457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32">
        <p:fade/>
      </p:transition>
    </mc:Choice>
    <mc:Fallback xmlns="">
      <p:transition spd="med" advTm="85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-8890" y="401955"/>
            <a:ext cx="6257290" cy="521970"/>
          </a:xfrm>
          <a:prstGeom prst="rect">
            <a:avLst/>
          </a:prstGeom>
          <a:solidFill>
            <a:srgbClr val="C00000"/>
          </a:solidFill>
          <a:ln>
            <a:solidFill>
              <a:srgbClr val="FFFF00"/>
            </a:solidFill>
          </a:ln>
          <a:effectLst>
            <a:reflection blurRad="6350" stA="52000" endA="300" endPos="35000" dir="5400000" sy="-100000" algn="bl" rotWithShape="0"/>
          </a:effec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一．三角级数，三角函数系的正交性 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 </a:t>
            </a:r>
            <a:endParaRPr kumimoji="1"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4</a:t>
            </a:fld>
            <a:endParaRPr lang="en-US" altLang="zh-CN" dirty="0"/>
          </a:p>
        </p:txBody>
      </p:sp>
      <p:sp>
        <p:nvSpPr>
          <p:cNvPr id="4" name="椭圆 3"/>
          <p:cNvSpPr/>
          <p:nvPr>
            <p:custDataLst>
              <p:tags r:id="rId3"/>
            </p:custDataLst>
          </p:nvPr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2" name="Text Box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8546" y="1590902"/>
            <a:ext cx="2579370" cy="449580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txBody>
          <a:bodyPr>
            <a:no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简单的周期运动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graphicFrame>
        <p:nvGraphicFramePr>
          <p:cNvPr id="23" name="Object 4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3579297942"/>
              </p:ext>
            </p:extLst>
          </p:nvPr>
        </p:nvGraphicFramePr>
        <p:xfrm>
          <a:off x="3028316" y="1674722"/>
          <a:ext cx="2428240" cy="377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3" name="Equation" r:id="rId36" imgW="3066415" imgH="479425" progId="Equation.3">
                  <p:embed/>
                </p:oleObj>
              </mc:Choice>
              <mc:Fallback>
                <p:oleObj name="Equation" r:id="rId36" imgW="3066415" imgH="479425" progId="Equation.3">
                  <p:embed/>
                  <p:pic>
                    <p:nvPicPr>
                      <p:cNvPr id="0" name="Picture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8316" y="1674722"/>
                        <a:ext cx="2428240" cy="377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 Box 5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558716" y="1640432"/>
            <a:ext cx="1910080" cy="459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谐波函数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1" name="Text Box 6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788098" y="2169863"/>
            <a:ext cx="1910080" cy="281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振幅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</p:txBody>
      </p:sp>
      <p:sp>
        <p:nvSpPr>
          <p:cNvPr id="32" name="Text Box 7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84848" y="2882492"/>
            <a:ext cx="2548890" cy="418465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txBody>
          <a:bodyPr>
            <a:no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复杂的周期运动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graphicFrame>
        <p:nvGraphicFramePr>
          <p:cNvPr id="33" name="Object 8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412164196"/>
              </p:ext>
            </p:extLst>
          </p:nvPr>
        </p:nvGraphicFramePr>
        <p:xfrm>
          <a:off x="3089948" y="2610077"/>
          <a:ext cx="4050030" cy="1024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4" name="Equation" r:id="rId38" imgW="5118100" imgH="1293495" progId="Equation.3">
                  <p:embed/>
                </p:oleObj>
              </mc:Choice>
              <mc:Fallback>
                <p:oleObj name="Equation" r:id="rId38" imgW="5118100" imgH="1293495" progId="Equation.3">
                  <p:embed/>
                  <p:pic>
                    <p:nvPicPr>
                      <p:cNvPr id="0" name="Picture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9948" y="2610077"/>
                        <a:ext cx="4050030" cy="10248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9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1053245334"/>
              </p:ext>
            </p:extLst>
          </p:nvPr>
        </p:nvGraphicFramePr>
        <p:xfrm>
          <a:off x="1794175" y="3775232"/>
          <a:ext cx="511048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5" name="Equation" r:id="rId40" imgW="6456680" imgH="523875" progId="Equation.3">
                  <p:embed/>
                </p:oleObj>
              </mc:Choice>
              <mc:Fallback>
                <p:oleObj name="Equation" r:id="rId40" imgW="6456680" imgH="523875" progId="Equation.3">
                  <p:embed/>
                  <p:pic>
                    <p:nvPicPr>
                      <p:cNvPr id="0" name="Picture 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4175" y="3775232"/>
                        <a:ext cx="5110480" cy="412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 Box 10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582333" y="4490056"/>
            <a:ext cx="919480" cy="281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令</a:t>
            </a:r>
          </a:p>
        </p:txBody>
      </p:sp>
      <p:graphicFrame>
        <p:nvGraphicFramePr>
          <p:cNvPr id="36" name="Object 11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220227540"/>
              </p:ext>
            </p:extLst>
          </p:nvPr>
        </p:nvGraphicFramePr>
        <p:xfrm>
          <a:off x="1123651" y="4338480"/>
          <a:ext cx="1093172" cy="728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6" name="Equation" r:id="rId42" imgW="1516380" imgH="1014730" progId="Equation.3">
                  <p:embed/>
                </p:oleObj>
              </mc:Choice>
              <mc:Fallback>
                <p:oleObj name="Equation" r:id="rId42" imgW="1516380" imgH="1014730" progId="Equation.3">
                  <p:embed/>
                  <p:pic>
                    <p:nvPicPr>
                      <p:cNvPr id="0" name="Picture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3651" y="4338480"/>
                        <a:ext cx="1093172" cy="72897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12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330343869"/>
              </p:ext>
            </p:extLst>
          </p:nvPr>
        </p:nvGraphicFramePr>
        <p:xfrm>
          <a:off x="2536863" y="4553403"/>
          <a:ext cx="208661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7" name="Equation" r:id="rId44" imgW="2631440" imgH="523875" progId="Equation.3">
                  <p:embed/>
                </p:oleObj>
              </mc:Choice>
              <mc:Fallback>
                <p:oleObj name="Equation" r:id="rId44" imgW="2631440" imgH="523875" progId="Equation.3">
                  <p:embed/>
                  <p:pic>
                    <p:nvPicPr>
                      <p:cNvPr id="0" name="Picture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6863" y="4553403"/>
                        <a:ext cx="2086610" cy="412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13"/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455144260"/>
              </p:ext>
            </p:extLst>
          </p:nvPr>
        </p:nvGraphicFramePr>
        <p:xfrm>
          <a:off x="4957483" y="4553403"/>
          <a:ext cx="210947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8" name="Equation" r:id="rId46" imgW="2665095" imgH="523875" progId="Equation.3">
                  <p:embed/>
                </p:oleObj>
              </mc:Choice>
              <mc:Fallback>
                <p:oleObj name="Equation" r:id="rId46" imgW="2665095" imgH="523875" progId="Equation.3">
                  <p:embed/>
                  <p:pic>
                    <p:nvPicPr>
                      <p:cNvPr id="0" name="Picture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7483" y="4553403"/>
                        <a:ext cx="2109470" cy="412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14"/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910668562"/>
              </p:ext>
            </p:extLst>
          </p:nvPr>
        </p:nvGraphicFramePr>
        <p:xfrm>
          <a:off x="7386993" y="4626428"/>
          <a:ext cx="90805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9" name="Equation" r:id="rId48" imgW="1148715" imgH="412750" progId="Equation.3">
                  <p:embed/>
                </p:oleObj>
              </mc:Choice>
              <mc:Fallback>
                <p:oleObj name="Equation" r:id="rId48" imgW="1148715" imgH="412750" progId="Equation.3">
                  <p:embed/>
                  <p:pic>
                    <p:nvPicPr>
                      <p:cNvPr id="0" name="Picture 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6993" y="4626428"/>
                        <a:ext cx="908050" cy="330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Line 17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>
            <a:off x="4874933" y="3370807"/>
            <a:ext cx="2192020" cy="63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Line 18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>
            <a:off x="1745915" y="4217192"/>
            <a:ext cx="1202690" cy="635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Line 19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>
            <a:off x="4567855" y="4217192"/>
            <a:ext cx="1273810" cy="63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Line 20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>
            <a:off x="2619040" y="4333397"/>
            <a:ext cx="142240" cy="36957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Line 21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>
            <a:off x="4831380" y="4314982"/>
            <a:ext cx="212090" cy="31115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Line 22"/>
          <p:cNvSpPr>
            <a:spLocks noChangeShapeType="1"/>
          </p:cNvSpPr>
          <p:nvPr>
            <p:custDataLst>
              <p:tags r:id="rId21"/>
            </p:custDataLst>
          </p:nvPr>
        </p:nvSpPr>
        <p:spPr bwMode="auto">
          <a:xfrm flipH="1">
            <a:off x="3772835" y="4217192"/>
            <a:ext cx="425450" cy="635"/>
          </a:xfrm>
          <a:prstGeom prst="line">
            <a:avLst/>
          </a:prstGeom>
          <a:noFill/>
          <a:ln w="28575">
            <a:solidFill>
              <a:srgbClr val="80008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Line 23"/>
          <p:cNvSpPr>
            <a:spLocks noChangeShapeType="1"/>
          </p:cNvSpPr>
          <p:nvPr>
            <p:custDataLst>
              <p:tags r:id="rId22"/>
            </p:custDataLst>
          </p:nvPr>
        </p:nvSpPr>
        <p:spPr bwMode="auto">
          <a:xfrm flipH="1">
            <a:off x="6668435" y="4140992"/>
            <a:ext cx="425450" cy="635"/>
          </a:xfrm>
          <a:prstGeom prst="line">
            <a:avLst/>
          </a:prstGeom>
          <a:noFill/>
          <a:ln w="28575">
            <a:solidFill>
              <a:srgbClr val="80008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Line 24"/>
          <p:cNvSpPr>
            <a:spLocks noChangeShapeType="1"/>
          </p:cNvSpPr>
          <p:nvPr>
            <p:custDataLst>
              <p:tags r:id="rId23"/>
            </p:custDataLst>
          </p:nvPr>
        </p:nvSpPr>
        <p:spPr bwMode="auto">
          <a:xfrm>
            <a:off x="6897035" y="4267992"/>
            <a:ext cx="420370" cy="402590"/>
          </a:xfrm>
          <a:prstGeom prst="line">
            <a:avLst/>
          </a:prstGeom>
          <a:noFill/>
          <a:ln w="19050">
            <a:solidFill>
              <a:srgbClr val="80008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 Box 25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4546413" y="2169863"/>
            <a:ext cx="2051050" cy="281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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为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角频率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 Box 26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6364418" y="2169863"/>
            <a:ext cx="1767840" cy="281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φ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为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初相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 Box 27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7212049" y="2882491"/>
            <a:ext cx="1489710" cy="418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no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谐波迭加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1" name="Line 28"/>
          <p:cNvSpPr>
            <a:spLocks noChangeShapeType="1"/>
          </p:cNvSpPr>
          <p:nvPr>
            <p:custDataLst>
              <p:tags r:id="rId27"/>
            </p:custDataLst>
          </p:nvPr>
        </p:nvSpPr>
        <p:spPr bwMode="auto">
          <a:xfrm flipH="1">
            <a:off x="5841665" y="3438117"/>
            <a:ext cx="3810" cy="47371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矩形 51"/>
          <p:cNvSpPr/>
          <p:nvPr>
            <p:custDataLst>
              <p:tags r:id="rId28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29"/>
            </p:custDataLst>
          </p:nvPr>
        </p:nvSpPr>
        <p:spPr>
          <a:xfrm>
            <a:off x="5924550" y="47625"/>
            <a:ext cx="3203575" cy="317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10.3.2</a:t>
            </a:r>
            <a:r>
              <a:rPr 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一般周期</a:t>
            </a:r>
            <a:r>
              <a:rPr lang="zh-CN" altLang="en-US" sz="1500" dirty="0">
                <a:solidFill>
                  <a:schemeClr val="bg1"/>
                </a:solidFill>
                <a:latin typeface="Cambria Math" panose="02040503050406030204" charset="0"/>
                <a:ea typeface="微软雅黑" panose="020B0503020204020204" pitchFamily="34" charset="-122"/>
                <a:cs typeface="Cambria Math" panose="02040503050406030204" charset="0"/>
              </a:rPr>
              <a:t>函数的</a:t>
            </a:r>
            <a:r>
              <a:rPr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傅里叶级数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D1628179-B0F0-411D-B0CB-50AD44922010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2361565" y="48895"/>
                <a:ext cx="3519170" cy="317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/>
              <a:lstStyle/>
              <a:p>
                <a:pPr algn="ctr">
                  <a:defRPr/>
                </a:pPr>
                <a:r>
                  <a:rPr lang="en-US"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10.3.1</a:t>
                </a:r>
                <a:r>
                  <a:rPr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周期为</a:t>
                </a:r>
                <a:r>
                  <a:rPr lang="en-US"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14:m>
                  <m:oMath xmlns:m="http://schemas.openxmlformats.org/officeDocument/2006/math">
                    <m:r>
                      <a:rPr lang="en-US" sz="1500" b="1" i="1" dirty="0">
                        <a:solidFill>
                          <a:schemeClr val="bg1"/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𝝅</m:t>
                    </m:r>
                  </m:oMath>
                </a14:m>
                <a:r>
                  <a:rPr lang="zh-CN" altLang="en-US" sz="1500" b="1" dirty="0">
                    <a:solidFill>
                      <a:schemeClr val="bg1"/>
                    </a:solidFill>
                    <a:latin typeface="Cambria Math" panose="02040503050406030204" charset="0"/>
                    <a:ea typeface="微软雅黑" panose="020B0503020204020204" pitchFamily="34" charset="-122"/>
                    <a:cs typeface="Cambria Math" panose="02040503050406030204" charset="0"/>
                  </a:rPr>
                  <a:t>的函数展开</a:t>
                </a:r>
                <a:r>
                  <a:rPr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傅里叶级数</a:t>
                </a:r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D1628179-B0F0-411D-B0CB-50AD449220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0"/>
                </p:custDataLst>
              </p:nvPr>
            </p:nvSpPr>
            <p:spPr>
              <a:xfrm>
                <a:off x="2361565" y="48895"/>
                <a:ext cx="3519170" cy="317500"/>
              </a:xfrm>
              <a:prstGeom prst="rect">
                <a:avLst/>
              </a:prstGeom>
              <a:blipFill>
                <a:blip r:embed="rId51"/>
                <a:stretch>
                  <a:fillRect t="-3846" b="-230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8">
            <a:extLst>
              <a:ext uri="{FF2B5EF4-FFF2-40B4-BE49-F238E27FC236}">
                <a16:creationId xmlns:a16="http://schemas.microsoft.com/office/drawing/2014/main" id="{48A7FE7C-8471-4A71-A678-C0AF6DE91E76}"/>
              </a:ext>
            </a:extLst>
          </p:cNvPr>
          <p:cNvSpPr txBox="1"/>
          <p:nvPr/>
        </p:nvSpPr>
        <p:spPr>
          <a:xfrm>
            <a:off x="0" y="1023005"/>
            <a:ext cx="4546413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物理背景：</a:t>
            </a:r>
          </a:p>
        </p:txBody>
      </p:sp>
      <p:sp>
        <p:nvSpPr>
          <p:cNvPr id="56" name="Text Box 15">
            <a:extLst>
              <a:ext uri="{FF2B5EF4-FFF2-40B4-BE49-F238E27FC236}">
                <a16:creationId xmlns:a16="http://schemas.microsoft.com/office/drawing/2014/main" id="{C633606B-3E61-4AD0-BF6C-92BE0089D5D4}"/>
              </a:ext>
            </a:extLst>
          </p:cNvPr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385277" y="5106068"/>
            <a:ext cx="2072005" cy="41021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得函数项级数</a:t>
            </a:r>
          </a:p>
        </p:txBody>
      </p:sp>
      <p:graphicFrame>
        <p:nvGraphicFramePr>
          <p:cNvPr id="57" name="Object 16">
            <a:extLst>
              <a:ext uri="{FF2B5EF4-FFF2-40B4-BE49-F238E27FC236}">
                <a16:creationId xmlns:a16="http://schemas.microsoft.com/office/drawing/2014/main" id="{4CF482CC-3E93-4DF8-956C-CDCF92D106AE}"/>
              </a:ext>
            </a:extLst>
          </p:cNvPr>
          <p:cNvGraphicFramePr>
            <a:graphicFrameLocks noChangeAspect="1"/>
          </p:cNvGraphicFramePr>
          <p:nvPr>
            <p:custDataLst>
              <p:tags r:id="rId32"/>
            </p:custDataLst>
            <p:extLst>
              <p:ext uri="{D42A27DB-BD31-4B8C-83A1-F6EECF244321}">
                <p14:modId xmlns:p14="http://schemas.microsoft.com/office/powerpoint/2010/main" val="3632752037"/>
              </p:ext>
            </p:extLst>
          </p:nvPr>
        </p:nvGraphicFramePr>
        <p:xfrm>
          <a:off x="2583667" y="5111932"/>
          <a:ext cx="3297068" cy="774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" name="Equation" r:id="rId52" imgW="2152015" imgH="501650" progId="Equation.DSMT4">
                  <p:embed/>
                </p:oleObj>
              </mc:Choice>
              <mc:Fallback>
                <p:oleObj name="Equation" r:id="rId52" imgW="2152015" imgH="501650" progId="Equation.DSMT4">
                  <p:embed/>
                  <p:pic>
                    <p:nvPicPr>
                      <p:cNvPr id="24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3667" y="5111932"/>
                        <a:ext cx="3297068" cy="77415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Text Box 29">
            <a:extLst>
              <a:ext uri="{FF2B5EF4-FFF2-40B4-BE49-F238E27FC236}">
                <a16:creationId xmlns:a16="http://schemas.microsoft.com/office/drawing/2014/main" id="{099DB203-33F4-45BE-B234-5561ADB00373}"/>
              </a:ext>
            </a:extLst>
          </p:cNvPr>
          <p:cNvSpPr txBox="1"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1123651" y="5954638"/>
            <a:ext cx="4336713" cy="456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noAutofit/>
          </a:bodyPr>
          <a:lstStyle/>
          <a:p>
            <a:pPr algn="l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称上述</a:t>
            </a:r>
            <a:r>
              <a:rPr lang="zh-CN" altLang="en-US" sz="2400" b="1" dirty="0">
                <a:highlight>
                  <a:srgbClr val="008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形式的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级数为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三角级数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思想气泡: 云 5">
            <a:extLst>
              <a:ext uri="{FF2B5EF4-FFF2-40B4-BE49-F238E27FC236}">
                <a16:creationId xmlns:a16="http://schemas.microsoft.com/office/drawing/2014/main" id="{78BE85EF-89F3-4547-938F-5FD1F77A30E4}"/>
              </a:ext>
            </a:extLst>
          </p:cNvPr>
          <p:cNvSpPr/>
          <p:nvPr/>
        </p:nvSpPr>
        <p:spPr>
          <a:xfrm>
            <a:off x="6048225" y="5075235"/>
            <a:ext cx="3016271" cy="1359171"/>
          </a:xfrm>
          <a:prstGeom prst="cloudCallout">
            <a:avLst>
              <a:gd name="adj1" fmla="val -64635"/>
              <a:gd name="adj2" fmla="val -3016"/>
            </a:avLst>
          </a:prstGeom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这里的系数不是傅里叶系数，所以这个级数还不是傅里叶级数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22" grpId="0" bldLvl="0" animBg="1" autoUpdateAnimBg="0"/>
      <p:bldP spid="27" grpId="0" bldLvl="0" animBg="1" autoUpdateAnimBg="0"/>
      <p:bldP spid="31" grpId="0" bldLvl="0" animBg="1" autoUpdateAnimBg="0"/>
      <p:bldP spid="32" grpId="0" bldLvl="0" animBg="1" autoUpdateAnimBg="0"/>
      <p:bldP spid="35" grpId="0" autoUpdateAnimBg="0"/>
      <p:bldP spid="40" grpId="0" bldLvl="0" animBg="1"/>
      <p:bldP spid="41" grpId="0" bldLvl="0" animBg="1"/>
      <p:bldP spid="42" grpId="0" bldLvl="0" animBg="1"/>
      <p:bldP spid="43" grpId="0" bldLvl="0" animBg="1"/>
      <p:bldP spid="44" grpId="0" bldLvl="0" animBg="1"/>
      <p:bldP spid="45" grpId="0" bldLvl="0" animBg="1"/>
      <p:bldP spid="46" grpId="0" bldLvl="0" animBg="1"/>
      <p:bldP spid="47" grpId="0" bldLvl="0" animBg="1"/>
      <p:bldP spid="48" grpId="0" bldLvl="0" animBg="1" autoUpdateAnimBg="0"/>
      <p:bldP spid="49" grpId="0" bldLvl="0" animBg="1" autoUpdateAnimBg="0"/>
      <p:bldP spid="50" grpId="0" build="p" autoUpdateAnimBg="0"/>
      <p:bldP spid="51" grpId="0" bldLvl="0" animBg="1"/>
      <p:bldP spid="55" grpId="0" animBg="1"/>
      <p:bldP spid="56" grpId="0" bldLvl="0" animBg="1" autoUpdateAnimBg="0"/>
      <p:bldP spid="58" grpId="0" build="p" autoUpdateAnimBg="0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1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5</a:t>
            </a:fld>
            <a:endParaRPr lang="en-US" altLang="zh-CN" dirty="0"/>
          </a:p>
        </p:txBody>
      </p:sp>
      <p:sp>
        <p:nvSpPr>
          <p:cNvPr id="17" name="椭圆 16"/>
          <p:cNvSpPr/>
          <p:nvPr>
            <p:custDataLst>
              <p:tags r:id="rId3"/>
            </p:custDataLst>
          </p:nvPr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" name="Rectangle 41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53110" y="1622226"/>
            <a:ext cx="8027670" cy="438150"/>
          </a:xfrm>
          <a:prstGeom prst="rect">
            <a:avLst/>
          </a:prstGeom>
          <a:solidFill>
            <a:srgbClr val="FFFF00"/>
          </a:solidFill>
          <a:ln w="19050" algn="ctr">
            <a:solidFill>
              <a:schemeClr val="accent2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135205" y="1012595"/>
            <a:ext cx="4477654" cy="533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组成三角级数的函数系</a:t>
            </a:r>
          </a:p>
        </p:txBody>
      </p:sp>
      <p:graphicFrame>
        <p:nvGraphicFramePr>
          <p:cNvPr id="19" name="Object 4"/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541675750"/>
              </p:ext>
            </p:extLst>
          </p:nvPr>
        </p:nvGraphicFramePr>
        <p:xfrm>
          <a:off x="877570" y="1652389"/>
          <a:ext cx="3048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9" name="Equation" r:id="rId43" imgW="368300" imgH="457200" progId="Equation.3">
                  <p:embed/>
                </p:oleObj>
              </mc:Choice>
              <mc:Fallback>
                <p:oleObj name="Equation" r:id="rId43" imgW="368300" imgH="457200" progId="Equation.3">
                  <p:embed/>
                  <p:pic>
                    <p:nvPicPr>
                      <p:cNvPr id="0" name="Picture 2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7570" y="1652389"/>
                        <a:ext cx="304800" cy="377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5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417960122"/>
              </p:ext>
            </p:extLst>
          </p:nvPr>
        </p:nvGraphicFramePr>
        <p:xfrm>
          <a:off x="1271905" y="1689219"/>
          <a:ext cx="875030" cy="304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0" name="Equation" r:id="rId45" imgW="1070610" imgH="368300" progId="Equation.3">
                  <p:embed/>
                </p:oleObj>
              </mc:Choice>
              <mc:Fallback>
                <p:oleObj name="Equation" r:id="rId45" imgW="1070610" imgH="368300" progId="Equation.3">
                  <p:embed/>
                  <p:pic>
                    <p:nvPicPr>
                      <p:cNvPr id="0" name="Picture 2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1905" y="1689219"/>
                        <a:ext cx="875030" cy="3041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6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2098927106"/>
              </p:ext>
            </p:extLst>
          </p:nvPr>
        </p:nvGraphicFramePr>
        <p:xfrm>
          <a:off x="2254885" y="1646674"/>
          <a:ext cx="826770" cy="389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1" name="Equation" r:id="rId47" imgW="1014730" imgH="479425" progId="Equation.3">
                  <p:embed/>
                </p:oleObj>
              </mc:Choice>
              <mc:Fallback>
                <p:oleObj name="Equation" r:id="rId47" imgW="1014730" imgH="479425" progId="Equation.3">
                  <p:embed/>
                  <p:pic>
                    <p:nvPicPr>
                      <p:cNvPr id="0" name="Picture 2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4885" y="1646674"/>
                        <a:ext cx="826770" cy="38925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7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3871313237"/>
              </p:ext>
            </p:extLst>
          </p:nvPr>
        </p:nvGraphicFramePr>
        <p:xfrm>
          <a:off x="3180715" y="1652706"/>
          <a:ext cx="1057910" cy="377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2" name="Equation" r:id="rId49" imgW="1293495" imgH="457200" progId="Equation.3">
                  <p:embed/>
                </p:oleObj>
              </mc:Choice>
              <mc:Fallback>
                <p:oleObj name="Equation" r:id="rId49" imgW="1293495" imgH="457200" progId="Equation.3">
                  <p:embed/>
                  <p:pic>
                    <p:nvPicPr>
                      <p:cNvPr id="0" name="Picture 2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0715" y="1652706"/>
                        <a:ext cx="1057910" cy="377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8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2114571348"/>
              </p:ext>
            </p:extLst>
          </p:nvPr>
        </p:nvGraphicFramePr>
        <p:xfrm>
          <a:off x="4398010" y="1646356"/>
          <a:ext cx="1010920" cy="389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3" name="Equation" r:id="rId51" imgW="1237615" imgH="479425" progId="Equation.3">
                  <p:embed/>
                </p:oleObj>
              </mc:Choice>
              <mc:Fallback>
                <p:oleObj name="Equation" r:id="rId51" imgW="1237615" imgH="479425" progId="Equation.3">
                  <p:embed/>
                  <p:pic>
                    <p:nvPicPr>
                      <p:cNvPr id="0" name="Picture 2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8010" y="1646356"/>
                        <a:ext cx="1010920" cy="3898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9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4238695098"/>
              </p:ext>
            </p:extLst>
          </p:nvPr>
        </p:nvGraphicFramePr>
        <p:xfrm>
          <a:off x="5613475" y="1689219"/>
          <a:ext cx="1531620" cy="304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4" name="Equation" r:id="rId53" imgW="1873250" imgH="368300" progId="Equation.3">
                  <p:embed/>
                </p:oleObj>
              </mc:Choice>
              <mc:Fallback>
                <p:oleObj name="Equation" r:id="rId53" imgW="1873250" imgH="368300" progId="Equation.3">
                  <p:embed/>
                  <p:pic>
                    <p:nvPicPr>
                      <p:cNvPr id="0" name="Picture 2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3475" y="1689219"/>
                        <a:ext cx="1531620" cy="3041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0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4078225985"/>
              </p:ext>
            </p:extLst>
          </p:nvPr>
        </p:nvGraphicFramePr>
        <p:xfrm>
          <a:off x="7301230" y="1646674"/>
          <a:ext cx="1325880" cy="389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5" name="Equation" r:id="rId55" imgW="1616710" imgH="479425" progId="Equation.3">
                  <p:embed/>
                </p:oleObj>
              </mc:Choice>
              <mc:Fallback>
                <p:oleObj name="Equation" r:id="rId55" imgW="1616710" imgH="479425" progId="Equation.3">
                  <p:embed/>
                  <p:pic>
                    <p:nvPicPr>
                      <p:cNvPr id="0" name="Picture 2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1230" y="1646674"/>
                        <a:ext cx="1325880" cy="38925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 Box 11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753110" y="3444190"/>
            <a:ext cx="1510146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事实上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graphicFrame>
        <p:nvGraphicFramePr>
          <p:cNvPr id="27" name="Object 12"/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1421314243"/>
              </p:ext>
            </p:extLst>
          </p:nvPr>
        </p:nvGraphicFramePr>
        <p:xfrm>
          <a:off x="2099945" y="3420172"/>
          <a:ext cx="608330" cy="629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6" name="Equation" r:id="rId57" imgW="17068800" imgH="17678400" progId="Equation.DSMT4">
                  <p:embed/>
                </p:oleObj>
              </mc:Choice>
              <mc:Fallback>
                <p:oleObj name="Equation" r:id="rId57" imgW="17068800" imgH="17678400" progId="Equation.DSMT4">
                  <p:embed/>
                  <p:pic>
                    <p:nvPicPr>
                      <p:cNvPr id="0" name="Picture 2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9945" y="3420172"/>
                        <a:ext cx="608330" cy="6299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13"/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1532788679"/>
              </p:ext>
            </p:extLst>
          </p:nvPr>
        </p:nvGraphicFramePr>
        <p:xfrm>
          <a:off x="2766060" y="3545267"/>
          <a:ext cx="1184910" cy="347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7" name="Equation" r:id="rId59" imgW="1616710" imgH="479425" progId="Equation.3">
                  <p:embed/>
                </p:oleObj>
              </mc:Choice>
              <mc:Fallback>
                <p:oleObj name="Equation" r:id="rId59" imgW="1616710" imgH="479425" progId="Equation.3">
                  <p:embed/>
                  <p:pic>
                    <p:nvPicPr>
                      <p:cNvPr id="0" name="Picture 2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6060" y="3545267"/>
                        <a:ext cx="1184910" cy="3479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14"/>
          <p:cNvGraphicFramePr>
            <a:graphicFrameLocks noChangeAspect="1"/>
          </p:cNvGraphicFramePr>
          <p:nvPr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3614034908"/>
              </p:ext>
            </p:extLst>
          </p:nvPr>
        </p:nvGraphicFramePr>
        <p:xfrm>
          <a:off x="4060190" y="3429697"/>
          <a:ext cx="848360" cy="630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8" name="Equation" r:id="rId61" imgW="23774400" imgH="17678400" progId="Equation.DSMT4">
                  <p:embed/>
                </p:oleObj>
              </mc:Choice>
              <mc:Fallback>
                <p:oleObj name="Equation" r:id="rId61" imgW="23774400" imgH="17678400" progId="Equation.DSMT4">
                  <p:embed/>
                  <p:pic>
                    <p:nvPicPr>
                      <p:cNvPr id="0" name="Picture 2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0190" y="3429697"/>
                        <a:ext cx="848360" cy="63055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15"/>
          <p:cNvGraphicFramePr>
            <a:graphicFrameLocks noChangeAspect="1"/>
          </p:cNvGraphicFramePr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2708556927"/>
              </p:ext>
            </p:extLst>
          </p:nvPr>
        </p:nvGraphicFramePr>
        <p:xfrm>
          <a:off x="4954270" y="3554792"/>
          <a:ext cx="1141730" cy="347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9" name="Equation" r:id="rId63" imgW="1561465" imgH="479425" progId="Equation.3">
                  <p:embed/>
                </p:oleObj>
              </mc:Choice>
              <mc:Fallback>
                <p:oleObj name="Equation" r:id="rId63" imgW="1561465" imgH="479425" progId="Equation.3">
                  <p:embed/>
                  <p:pic>
                    <p:nvPicPr>
                      <p:cNvPr id="0" name="Picture 2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4270" y="3554792"/>
                        <a:ext cx="1141730" cy="3479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16"/>
          <p:cNvGraphicFramePr>
            <a:graphicFrameLocks noChangeAspect="1"/>
          </p:cNvGraphicFramePr>
          <p:nvPr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3222164245"/>
              </p:ext>
            </p:extLst>
          </p:nvPr>
        </p:nvGraphicFramePr>
        <p:xfrm>
          <a:off x="6205855" y="3584637"/>
          <a:ext cx="424180" cy="271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0" name="Equation" r:id="rId65" imgW="579755" imgH="368300" progId="Equation.3">
                  <p:embed/>
                </p:oleObj>
              </mc:Choice>
              <mc:Fallback>
                <p:oleObj name="Equation" r:id="rId65" imgW="579755" imgH="368300" progId="Equation.3">
                  <p:embed/>
                  <p:pic>
                    <p:nvPicPr>
                      <p:cNvPr id="0" name="Picture 2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5855" y="3584637"/>
                        <a:ext cx="424180" cy="27178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23"/>
          <p:cNvGraphicFramePr>
            <a:graphicFrameLocks noChangeAspect="1"/>
          </p:cNvGraphicFramePr>
          <p:nvPr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328030224"/>
              </p:ext>
            </p:extLst>
          </p:nvPr>
        </p:nvGraphicFramePr>
        <p:xfrm>
          <a:off x="7095490" y="3566222"/>
          <a:ext cx="1531620" cy="347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1" name="Equation" r:id="rId67" imgW="2096135" imgH="479425" progId="Equation.3">
                  <p:embed/>
                </p:oleObj>
              </mc:Choice>
              <mc:Fallback>
                <p:oleObj name="Equation" r:id="rId67" imgW="2096135" imgH="479425" progId="Equation.3">
                  <p:embed/>
                  <p:pic>
                    <p:nvPicPr>
                      <p:cNvPr id="0" name="Picture 2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8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5490" y="3566222"/>
                        <a:ext cx="1531620" cy="34734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26"/>
          <p:cNvGraphicFramePr>
            <a:graphicFrameLocks noChangeAspect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618246761"/>
              </p:ext>
            </p:extLst>
          </p:nvPr>
        </p:nvGraphicFramePr>
        <p:xfrm>
          <a:off x="218275" y="2286205"/>
          <a:ext cx="1633220" cy="391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2" name="Equation" r:id="rId69" imgW="44500800" imgH="10668000" progId="Equation.DSMT4">
                  <p:embed/>
                </p:oleObj>
              </mc:Choice>
              <mc:Fallback>
                <p:oleObj name="Equation" r:id="rId69" imgW="44500800" imgH="10668000" progId="Equation.DSMT4">
                  <p:embed/>
                  <p:pic>
                    <p:nvPicPr>
                      <p:cNvPr id="0" name="Picture 2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0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275" y="2286205"/>
                        <a:ext cx="1633220" cy="3911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 Box 27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1765375" y="2234969"/>
            <a:ext cx="9448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正交 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</p:txBody>
      </p:sp>
      <p:graphicFrame>
        <p:nvGraphicFramePr>
          <p:cNvPr id="36" name="Object 28"/>
          <p:cNvGraphicFramePr>
            <a:graphicFrameLocks noChangeAspect="1"/>
          </p:cNvGraphicFramePr>
          <p:nvPr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322111052"/>
              </p:ext>
            </p:extLst>
          </p:nvPr>
        </p:nvGraphicFramePr>
        <p:xfrm>
          <a:off x="7407686" y="2303894"/>
          <a:ext cx="880110" cy="344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3" name="Equation" r:id="rId71" imgW="24079200" imgH="9448800" progId="Equation.DSMT4">
                  <p:embed/>
                </p:oleObj>
              </mc:Choice>
              <mc:Fallback>
                <p:oleObj name="Equation" r:id="rId71" imgW="24079200" imgH="9448800" progId="Equation.DSMT4">
                  <p:embed/>
                  <p:pic>
                    <p:nvPicPr>
                      <p:cNvPr id="0" name="Picture 2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2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07686" y="2303894"/>
                        <a:ext cx="880110" cy="3448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 Box 29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8221075" y="2234969"/>
            <a:ext cx="9448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上的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 Box 30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2755975" y="2234969"/>
            <a:ext cx="57150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即其中任意两个不同的函数之积在</a:t>
            </a:r>
          </a:p>
        </p:txBody>
      </p:sp>
      <p:sp>
        <p:nvSpPr>
          <p:cNvPr id="39" name="TextBox 33"/>
          <p:cNvSpPr txBox="1"/>
          <p:nvPr>
            <p:custDataLst>
              <p:tags r:id="rId25"/>
            </p:custDataLst>
          </p:nvPr>
        </p:nvSpPr>
        <p:spPr>
          <a:xfrm>
            <a:off x="553008" y="750571"/>
            <a:ext cx="309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矩形 40"/>
          <p:cNvSpPr/>
          <p:nvPr>
            <p:custDataLst>
              <p:tags r:id="rId26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55C4C0C0-BB5E-4922-B01B-B4EF224D8D02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>
                <a:off x="2361565" y="48895"/>
                <a:ext cx="3519170" cy="317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/>
              <a:lstStyle/>
              <a:p>
                <a:pPr algn="ctr">
                  <a:defRPr/>
                </a:pPr>
                <a:r>
                  <a:rPr lang="en-US"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10.3.1</a:t>
                </a:r>
                <a:r>
                  <a:rPr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周期为</a:t>
                </a:r>
                <a:r>
                  <a:rPr lang="en-US"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14:m>
                  <m:oMath xmlns:m="http://schemas.openxmlformats.org/officeDocument/2006/math">
                    <m:r>
                      <a:rPr lang="en-US" sz="1500" b="1" i="1" dirty="0">
                        <a:solidFill>
                          <a:schemeClr val="bg1"/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𝝅</m:t>
                    </m:r>
                  </m:oMath>
                </a14:m>
                <a:r>
                  <a:rPr lang="zh-CN" altLang="en-US" sz="1500" b="1" dirty="0">
                    <a:solidFill>
                      <a:schemeClr val="bg1"/>
                    </a:solidFill>
                    <a:latin typeface="Cambria Math" panose="02040503050406030204" charset="0"/>
                    <a:ea typeface="微软雅黑" panose="020B0503020204020204" pitchFamily="34" charset="-122"/>
                    <a:cs typeface="Cambria Math" panose="02040503050406030204" charset="0"/>
                  </a:rPr>
                  <a:t>的函数展开</a:t>
                </a:r>
                <a:r>
                  <a:rPr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傅里叶级数</a:t>
                </a:r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55C4C0C0-BB5E-4922-B01B-B4EF224D8D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3"/>
                </p:custDataLst>
              </p:nvPr>
            </p:nvSpPr>
            <p:spPr>
              <a:xfrm>
                <a:off x="2361565" y="48895"/>
                <a:ext cx="3519170" cy="317500"/>
              </a:xfrm>
              <a:prstGeom prst="rect">
                <a:avLst/>
              </a:prstGeom>
              <a:blipFill>
                <a:blip r:embed="rId74"/>
                <a:stretch>
                  <a:fillRect t="-3846" b="-230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矩形 126"/>
          <p:cNvSpPr/>
          <p:nvPr>
            <p:custDataLst>
              <p:tags r:id="rId28"/>
            </p:custDataLst>
          </p:nvPr>
        </p:nvSpPr>
        <p:spPr>
          <a:xfrm>
            <a:off x="13335" y="66040"/>
            <a:ext cx="3392170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一．三角级数，三角函数系的正交性 </a:t>
            </a:r>
            <a:r>
              <a:rPr lang="en-US" altLang="zh-CN" sz="15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 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>
            <p:custDataLst>
              <p:tags r:id="rId29"/>
            </p:custDataLst>
          </p:nvPr>
        </p:nvSpPr>
        <p:spPr>
          <a:xfrm>
            <a:off x="5924550" y="47625"/>
            <a:ext cx="3203575" cy="317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10.3.2</a:t>
            </a:r>
            <a:r>
              <a:rPr 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一般周期</a:t>
            </a:r>
            <a:r>
              <a:rPr lang="zh-CN" altLang="en-US" sz="1500" dirty="0">
                <a:solidFill>
                  <a:schemeClr val="bg1"/>
                </a:solidFill>
                <a:latin typeface="Cambria Math" panose="02040503050406030204" charset="0"/>
                <a:ea typeface="微软雅黑" panose="020B0503020204020204" pitchFamily="34" charset="-122"/>
                <a:cs typeface="Cambria Math" panose="02040503050406030204" charset="0"/>
              </a:rPr>
              <a:t>函数的</a:t>
            </a:r>
            <a:r>
              <a:rPr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傅里叶级数</a:t>
            </a:r>
          </a:p>
        </p:txBody>
      </p:sp>
      <p:sp>
        <p:nvSpPr>
          <p:cNvPr id="44" name="TextBox 8">
            <a:extLst>
              <a:ext uri="{FF2B5EF4-FFF2-40B4-BE49-F238E27FC236}">
                <a16:creationId xmlns:a16="http://schemas.microsoft.com/office/drawing/2014/main" id="{8E1091C7-8304-46AA-9F22-A5AD5216A471}"/>
              </a:ext>
            </a:extLst>
          </p:cNvPr>
          <p:cNvSpPr txBox="1"/>
          <p:nvPr/>
        </p:nvSpPr>
        <p:spPr>
          <a:xfrm>
            <a:off x="25587" y="475623"/>
            <a:ext cx="6353698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几何意义：三角函数系是正交的</a:t>
            </a:r>
          </a:p>
        </p:txBody>
      </p:sp>
      <p:sp>
        <p:nvSpPr>
          <p:cNvPr id="45" name="Text Box 29">
            <a:extLst>
              <a:ext uri="{FF2B5EF4-FFF2-40B4-BE49-F238E27FC236}">
                <a16:creationId xmlns:a16="http://schemas.microsoft.com/office/drawing/2014/main" id="{D09D415D-1476-4BA8-B8D7-132F4A1B3080}"/>
              </a:ext>
            </a:extLst>
          </p:cNvPr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169108" y="2829460"/>
            <a:ext cx="1799441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积分等于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0 .</a:t>
            </a:r>
          </a:p>
        </p:txBody>
      </p:sp>
      <p:graphicFrame>
        <p:nvGraphicFramePr>
          <p:cNvPr id="46" name="Object 2">
            <a:extLst>
              <a:ext uri="{FF2B5EF4-FFF2-40B4-BE49-F238E27FC236}">
                <a16:creationId xmlns:a16="http://schemas.microsoft.com/office/drawing/2014/main" id="{778D0792-0632-4243-8FE4-6B50574D098D}"/>
              </a:ext>
            </a:extLst>
          </p:cNvPr>
          <p:cNvGraphicFramePr>
            <a:graphicFrameLocks noChangeAspect="1"/>
          </p:cNvGraphicFramePr>
          <p:nvPr>
            <p:custDataLst>
              <p:tags r:id="rId31"/>
            </p:custDataLst>
            <p:extLst>
              <p:ext uri="{D42A27DB-BD31-4B8C-83A1-F6EECF244321}">
                <p14:modId xmlns:p14="http://schemas.microsoft.com/office/powerpoint/2010/main" val="3670756377"/>
              </p:ext>
            </p:extLst>
          </p:nvPr>
        </p:nvGraphicFramePr>
        <p:xfrm>
          <a:off x="660182" y="4938918"/>
          <a:ext cx="4309814" cy="6082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4" name="Equation" r:id="rId75" imgW="5244840" imgH="761760" progId="Equation.DSMT4">
                  <p:embed/>
                </p:oleObj>
              </mc:Choice>
              <mc:Fallback>
                <p:oleObj name="Equation" r:id="rId75" imgW="5244840" imgH="761760" progId="Equation.DSMT4">
                  <p:embed/>
                  <p:pic>
                    <p:nvPicPr>
                      <p:cNvPr id="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182" y="4938918"/>
                        <a:ext cx="4309814" cy="60824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17">
            <a:extLst>
              <a:ext uri="{FF2B5EF4-FFF2-40B4-BE49-F238E27FC236}">
                <a16:creationId xmlns:a16="http://schemas.microsoft.com/office/drawing/2014/main" id="{ED5B2B51-6F95-4791-84F6-7D4576289139}"/>
              </a:ext>
            </a:extLst>
          </p:cNvPr>
          <p:cNvGraphicFramePr>
            <a:graphicFrameLocks noChangeAspect="1"/>
          </p:cNvGraphicFramePr>
          <p:nvPr>
            <p:custDataLst>
              <p:tags r:id="rId32"/>
            </p:custDataLst>
            <p:extLst>
              <p:ext uri="{D42A27DB-BD31-4B8C-83A1-F6EECF244321}">
                <p14:modId xmlns:p14="http://schemas.microsoft.com/office/powerpoint/2010/main" val="1297092078"/>
              </p:ext>
            </p:extLst>
          </p:nvPr>
        </p:nvGraphicFramePr>
        <p:xfrm>
          <a:off x="2038076" y="4670164"/>
          <a:ext cx="1458160" cy="272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5" name="Equation" r:id="rId77" imgW="2542540" imgH="479425" progId="Equation.3">
                  <p:embed/>
                </p:oleObj>
              </mc:Choice>
              <mc:Fallback>
                <p:oleObj name="Equation" r:id="rId77" imgW="2542540" imgH="479425" progId="Equation.3">
                  <p:embed/>
                  <p:pic>
                    <p:nvPicPr>
                      <p:cNvPr id="3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8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8076" y="4670164"/>
                        <a:ext cx="1458160" cy="27276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18">
            <a:extLst>
              <a:ext uri="{FF2B5EF4-FFF2-40B4-BE49-F238E27FC236}">
                <a16:creationId xmlns:a16="http://schemas.microsoft.com/office/drawing/2014/main" id="{93FDB2CE-C88F-4ECF-ADA6-248F6D9392D4}"/>
              </a:ext>
            </a:extLst>
          </p:cNvPr>
          <p:cNvGraphicFramePr>
            <a:graphicFrameLocks noChangeAspect="1"/>
          </p:cNvGraphicFramePr>
          <p:nvPr>
            <p:custDataLst>
              <p:tags r:id="rId33"/>
            </p:custDataLst>
            <p:extLst>
              <p:ext uri="{D42A27DB-BD31-4B8C-83A1-F6EECF244321}">
                <p14:modId xmlns:p14="http://schemas.microsoft.com/office/powerpoint/2010/main" val="2600258402"/>
              </p:ext>
            </p:extLst>
          </p:nvPr>
        </p:nvGraphicFramePr>
        <p:xfrm>
          <a:off x="5608256" y="5091817"/>
          <a:ext cx="859577" cy="331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6" name="Equation" r:id="rId79" imgW="1237615" imgH="479425" progId="Equation.3">
                  <p:embed/>
                </p:oleObj>
              </mc:Choice>
              <mc:Fallback>
                <p:oleObj name="Equation" r:id="rId79" imgW="1237615" imgH="479425" progId="Equation.3">
                  <p:embed/>
                  <p:pic>
                    <p:nvPicPr>
                      <p:cNvPr id="4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0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8256" y="5091817"/>
                        <a:ext cx="859577" cy="33159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19">
            <a:extLst>
              <a:ext uri="{FF2B5EF4-FFF2-40B4-BE49-F238E27FC236}">
                <a16:creationId xmlns:a16="http://schemas.microsoft.com/office/drawing/2014/main" id="{E03AA97A-0A9E-4483-8554-4D61A78E6556}"/>
              </a:ext>
            </a:extLst>
          </p:cNvPr>
          <p:cNvGraphicFramePr>
            <a:graphicFrameLocks noChangeAspect="1"/>
          </p:cNvGraphicFramePr>
          <p:nvPr>
            <p:custDataLst>
              <p:tags r:id="rId34"/>
            </p:custDataLst>
            <p:extLst>
              <p:ext uri="{D42A27DB-BD31-4B8C-83A1-F6EECF244321}">
                <p14:modId xmlns:p14="http://schemas.microsoft.com/office/powerpoint/2010/main" val="4294506321"/>
              </p:ext>
            </p:extLst>
          </p:nvPr>
        </p:nvGraphicFramePr>
        <p:xfrm>
          <a:off x="892810" y="4074110"/>
          <a:ext cx="2002790" cy="522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7" name="Equation" r:id="rId81" imgW="63093600" imgH="16459200" progId="Equation.DSMT4">
                  <p:embed/>
                </p:oleObj>
              </mc:Choice>
              <mc:Fallback>
                <p:oleObj name="Equation" r:id="rId81" imgW="63093600" imgH="16459200" progId="Equation.DSMT4">
                  <p:embed/>
                  <p:pic>
                    <p:nvPicPr>
                      <p:cNvPr id="5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2810" y="4074110"/>
                        <a:ext cx="2002790" cy="52246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20">
            <a:extLst>
              <a:ext uri="{FF2B5EF4-FFF2-40B4-BE49-F238E27FC236}">
                <a16:creationId xmlns:a16="http://schemas.microsoft.com/office/drawing/2014/main" id="{64285724-0A57-42EF-AF06-2EE8EF5C7D0C}"/>
              </a:ext>
            </a:extLst>
          </p:cNvPr>
          <p:cNvGraphicFramePr>
            <a:graphicFrameLocks noChangeAspect="1"/>
          </p:cNvGraphicFramePr>
          <p:nvPr>
            <p:custDataLst>
              <p:tags r:id="rId35"/>
            </p:custDataLst>
            <p:extLst>
              <p:ext uri="{D42A27DB-BD31-4B8C-83A1-F6EECF244321}">
                <p14:modId xmlns:p14="http://schemas.microsoft.com/office/powerpoint/2010/main" val="898964625"/>
              </p:ext>
            </p:extLst>
          </p:nvPr>
        </p:nvGraphicFramePr>
        <p:xfrm>
          <a:off x="5063922" y="5102806"/>
          <a:ext cx="457200" cy="293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8" name="Equation" r:id="rId83" imgW="579755" imgH="368300" progId="Equation.3">
                  <p:embed/>
                </p:oleObj>
              </mc:Choice>
              <mc:Fallback>
                <p:oleObj name="Equation" r:id="rId83" imgW="579755" imgH="368300" progId="Equation.3">
                  <p:embed/>
                  <p:pic>
                    <p:nvPicPr>
                      <p:cNvPr id="6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3922" y="5102806"/>
                        <a:ext cx="457200" cy="29337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24">
            <a:extLst>
              <a:ext uri="{FF2B5EF4-FFF2-40B4-BE49-F238E27FC236}">
                <a16:creationId xmlns:a16="http://schemas.microsoft.com/office/drawing/2014/main" id="{95D2EB69-6DDC-4D3C-B0E5-8CF39E6C5E44}"/>
              </a:ext>
            </a:extLst>
          </p:cNvPr>
          <p:cNvGraphicFramePr>
            <a:graphicFrameLocks noChangeAspect="1"/>
          </p:cNvGraphicFramePr>
          <p:nvPr>
            <p:custDataLst>
              <p:tags r:id="rId36"/>
            </p:custDataLst>
            <p:extLst>
              <p:ext uri="{D42A27DB-BD31-4B8C-83A1-F6EECF244321}">
                <p14:modId xmlns:p14="http://schemas.microsoft.com/office/powerpoint/2010/main" val="1654733882"/>
              </p:ext>
            </p:extLst>
          </p:nvPr>
        </p:nvGraphicFramePr>
        <p:xfrm>
          <a:off x="3528511" y="4553031"/>
          <a:ext cx="2248346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9" name="Equation" r:id="rId85" imgW="1892160" imgH="368280" progId="Equation.DSMT4">
                  <p:embed/>
                </p:oleObj>
              </mc:Choice>
              <mc:Fallback>
                <p:oleObj name="Equation" r:id="rId85" imgW="1892160" imgH="368280" progId="Equation.DSMT4">
                  <p:embed/>
                  <p:pic>
                    <p:nvPicPr>
                      <p:cNvPr id="9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6">
                        <a:biLevel thresh="50000"/>
                        <a:grayscl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8511" y="4553031"/>
                        <a:ext cx="2248346" cy="4603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箭头: 下 1">
            <a:extLst>
              <a:ext uri="{FF2B5EF4-FFF2-40B4-BE49-F238E27FC236}">
                <a16:creationId xmlns:a16="http://schemas.microsoft.com/office/drawing/2014/main" id="{5DAABA87-6FC6-48C6-98C3-174707FE565C}"/>
              </a:ext>
            </a:extLst>
          </p:cNvPr>
          <p:cNvSpPr/>
          <p:nvPr/>
        </p:nvSpPr>
        <p:spPr>
          <a:xfrm>
            <a:off x="1765375" y="4596577"/>
            <a:ext cx="272700" cy="550545"/>
          </a:xfrm>
          <a:prstGeom prst="downArrow">
            <a:avLst/>
          </a:prstGeom>
          <a:solidFill>
            <a:srgbClr val="92D050"/>
          </a:solidFill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53" name="Object 21">
            <a:extLst>
              <a:ext uri="{FF2B5EF4-FFF2-40B4-BE49-F238E27FC236}">
                <a16:creationId xmlns:a16="http://schemas.microsoft.com/office/drawing/2014/main" id="{C7CB90BC-313B-4A78-AB8B-87E106B64839}"/>
              </a:ext>
            </a:extLst>
          </p:cNvPr>
          <p:cNvGraphicFramePr>
            <a:graphicFrameLocks noChangeAspect="1"/>
          </p:cNvGraphicFramePr>
          <p:nvPr>
            <p:custDataLst>
              <p:tags r:id="rId37"/>
            </p:custDataLst>
            <p:extLst>
              <p:ext uri="{D42A27DB-BD31-4B8C-83A1-F6EECF244321}">
                <p14:modId xmlns:p14="http://schemas.microsoft.com/office/powerpoint/2010/main" val="2688826832"/>
              </p:ext>
            </p:extLst>
          </p:nvPr>
        </p:nvGraphicFramePr>
        <p:xfrm>
          <a:off x="1765375" y="5565807"/>
          <a:ext cx="2550534" cy="57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0" name="Equation" r:id="rId87" imgW="73456800" imgH="16459200" progId="Equation.DSMT4">
                  <p:embed/>
                </p:oleObj>
              </mc:Choice>
              <mc:Fallback>
                <p:oleObj name="Equation" r:id="rId87" imgW="73456800" imgH="16459200" progId="Equation.DSMT4">
                  <p:embed/>
                  <p:pic>
                    <p:nvPicPr>
                      <p:cNvPr id="7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5375" y="5565807"/>
                        <a:ext cx="2550534" cy="57137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Text Box 22">
            <a:extLst>
              <a:ext uri="{FF2B5EF4-FFF2-40B4-BE49-F238E27FC236}">
                <a16:creationId xmlns:a16="http://schemas.microsoft.com/office/drawing/2014/main" id="{B3CCA32A-C7C9-413C-B2BB-7928339D72AA}"/>
              </a:ext>
            </a:extLst>
          </p:cNvPr>
          <p:cNvSpPr txBox="1">
            <a:spLocks noChangeArrowheads="1"/>
          </p:cNvSpPr>
          <p:nvPr>
            <p:custDataLst>
              <p:tags r:id="rId38"/>
            </p:custDataLst>
          </p:nvPr>
        </p:nvSpPr>
        <p:spPr bwMode="auto">
          <a:xfrm>
            <a:off x="131445" y="5603414"/>
            <a:ext cx="1968500" cy="521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同理可证 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graphicFrame>
        <p:nvGraphicFramePr>
          <p:cNvPr id="55" name="Object 31">
            <a:extLst>
              <a:ext uri="{FF2B5EF4-FFF2-40B4-BE49-F238E27FC236}">
                <a16:creationId xmlns:a16="http://schemas.microsoft.com/office/drawing/2014/main" id="{F91F9A0B-72DF-4BC6-859A-3EDD15E8EC46}"/>
              </a:ext>
            </a:extLst>
          </p:cNvPr>
          <p:cNvGraphicFramePr>
            <a:graphicFrameLocks noChangeAspect="1"/>
          </p:cNvGraphicFramePr>
          <p:nvPr>
            <p:custDataLst>
              <p:tags r:id="rId39"/>
            </p:custDataLst>
            <p:extLst>
              <p:ext uri="{D42A27DB-BD31-4B8C-83A1-F6EECF244321}">
                <p14:modId xmlns:p14="http://schemas.microsoft.com/office/powerpoint/2010/main" val="1896914444"/>
              </p:ext>
            </p:extLst>
          </p:nvPr>
        </p:nvGraphicFramePr>
        <p:xfrm>
          <a:off x="4446014" y="5578938"/>
          <a:ext cx="2661685" cy="570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1" name="Equation" r:id="rId89" imgW="76809600" imgH="16459200" progId="Equation.DSMT4">
                  <p:embed/>
                </p:oleObj>
              </mc:Choice>
              <mc:Fallback>
                <p:oleObj name="Equation" r:id="rId89" imgW="76809600" imgH="16459200" progId="Equation.DSMT4">
                  <p:embed/>
                  <p:pic>
                    <p:nvPicPr>
                      <p:cNvPr id="11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6014" y="5578938"/>
                        <a:ext cx="2661685" cy="570361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32">
            <a:extLst>
              <a:ext uri="{FF2B5EF4-FFF2-40B4-BE49-F238E27FC236}">
                <a16:creationId xmlns:a16="http://schemas.microsoft.com/office/drawing/2014/main" id="{7A60FB1A-255E-4039-8641-AE5D7B407417}"/>
              </a:ext>
            </a:extLst>
          </p:cNvPr>
          <p:cNvGraphicFramePr>
            <a:graphicFrameLocks noChangeAspect="1"/>
          </p:cNvGraphicFramePr>
          <p:nvPr>
            <p:custDataLst>
              <p:tags r:id="rId40"/>
            </p:custDataLst>
            <p:extLst>
              <p:ext uri="{D42A27DB-BD31-4B8C-83A1-F6EECF244321}">
                <p14:modId xmlns:p14="http://schemas.microsoft.com/office/powerpoint/2010/main" val="4151467639"/>
              </p:ext>
            </p:extLst>
          </p:nvPr>
        </p:nvGraphicFramePr>
        <p:xfrm>
          <a:off x="7202153" y="5692002"/>
          <a:ext cx="104267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2" name="Equation" r:id="rId91" imgW="1327150" imgH="479425" progId="Equation.3">
                  <p:embed/>
                </p:oleObj>
              </mc:Choice>
              <mc:Fallback>
                <p:oleObj name="Equation" r:id="rId91" imgW="1327150" imgH="479425" progId="Equation.3">
                  <p:embed/>
                  <p:pic>
                    <p:nvPicPr>
                      <p:cNvPr id="12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2153" y="5692002"/>
                        <a:ext cx="1042670" cy="374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思想气泡: 云 2">
            <a:extLst>
              <a:ext uri="{FF2B5EF4-FFF2-40B4-BE49-F238E27FC236}">
                <a16:creationId xmlns:a16="http://schemas.microsoft.com/office/drawing/2014/main" id="{87F8D1EF-721C-4D20-AC1E-45DCA47B3860}"/>
              </a:ext>
            </a:extLst>
          </p:cNvPr>
          <p:cNvSpPr/>
          <p:nvPr/>
        </p:nvSpPr>
        <p:spPr>
          <a:xfrm>
            <a:off x="6723568" y="4039346"/>
            <a:ext cx="2248346" cy="1359171"/>
          </a:xfrm>
          <a:prstGeom prst="cloudCallout">
            <a:avLst>
              <a:gd name="adj1" fmla="val -83513"/>
              <a:gd name="adj2" fmla="val -43861"/>
            </a:avLst>
          </a:prstGeom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也可把积分区间写成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[0,2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]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的，结果完全一样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000"/>
                            </p:stCondLst>
                            <p:childTnLst>
                              <p:par>
                                <p:cTn id="1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33" grpId="0" animBg="1"/>
      <p:bldP spid="18" grpId="0"/>
      <p:bldP spid="26" grpId="0" autoUpdateAnimBg="0"/>
      <p:bldP spid="35" grpId="0" build="p" autoUpdateAnimBg="0" advAuto="0"/>
      <p:bldP spid="37" grpId="0" build="p" autoUpdateAnimBg="0" advAuto="0"/>
      <p:bldP spid="38" grpId="0" build="p" autoUpdateAnimBg="0"/>
      <p:bldP spid="44" grpId="0" animBg="1"/>
      <p:bldP spid="45" grpId="0" build="p" autoUpdateAnimBg="0" advAuto="0"/>
      <p:bldP spid="2" grpId="0" animBg="1"/>
      <p:bldP spid="54" grpId="0" autoUpdateAnimBg="0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1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6</a:t>
            </a:fld>
            <a:endParaRPr lang="en-US" altLang="zh-CN" dirty="0"/>
          </a:p>
        </p:txBody>
      </p:sp>
      <p:sp>
        <p:nvSpPr>
          <p:cNvPr id="17" name="椭圆 16"/>
          <p:cNvSpPr/>
          <p:nvPr>
            <p:custDataLst>
              <p:tags r:id="rId3"/>
            </p:custDataLst>
          </p:nvPr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42053" y="1821676"/>
            <a:ext cx="1567367" cy="46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不等于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0 .</a:t>
            </a:r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4123181120"/>
              </p:ext>
            </p:extLst>
          </p:nvPr>
        </p:nvGraphicFramePr>
        <p:xfrm>
          <a:off x="6941969" y="1281574"/>
          <a:ext cx="819295" cy="347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8" name="Equation" r:id="rId28" imgW="24079200" imgH="9448800" progId="Equation.DSMT4">
                  <p:embed/>
                </p:oleObj>
              </mc:Choice>
              <mc:Fallback>
                <p:oleObj name="Equation" r:id="rId28" imgW="24079200" imgH="9448800" progId="Equation.DSMT4">
                  <p:embed/>
                  <p:pic>
                    <p:nvPicPr>
                      <p:cNvPr id="0" name="Picture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1969" y="1281574"/>
                        <a:ext cx="819295" cy="34733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1147243307"/>
              </p:ext>
            </p:extLst>
          </p:nvPr>
        </p:nvGraphicFramePr>
        <p:xfrm>
          <a:off x="2515580" y="2354751"/>
          <a:ext cx="1593850" cy="602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9" name="Equation" r:id="rId30" imgW="46939200" imgH="16459200" progId="Equation.DSMT4">
                  <p:embed/>
                </p:oleObj>
              </mc:Choice>
              <mc:Fallback>
                <p:oleObj name="Equation" r:id="rId30" imgW="46939200" imgH="16459200" progId="Equation.DSMT4">
                  <p:embed/>
                  <p:pic>
                    <p:nvPicPr>
                      <p:cNvPr id="0" name="Picture 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580" y="2354751"/>
                        <a:ext cx="1593850" cy="602794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459383649"/>
              </p:ext>
            </p:extLst>
          </p:nvPr>
        </p:nvGraphicFramePr>
        <p:xfrm>
          <a:off x="2528280" y="4040220"/>
          <a:ext cx="1593850" cy="606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0" name="Equation" r:id="rId32" imgW="43281600" imgH="16459200" progId="Equation.DSMT4">
                  <p:embed/>
                </p:oleObj>
              </mc:Choice>
              <mc:Fallback>
                <p:oleObj name="Equation" r:id="rId32" imgW="43281600" imgH="16459200" progId="Equation.DSMT4">
                  <p:embed/>
                  <p:pic>
                    <p:nvPicPr>
                      <p:cNvPr id="0" name="Picture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8280" y="4040220"/>
                        <a:ext cx="1593850" cy="60638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1332023058"/>
              </p:ext>
            </p:extLst>
          </p:nvPr>
        </p:nvGraphicFramePr>
        <p:xfrm>
          <a:off x="2519390" y="3163920"/>
          <a:ext cx="159385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1" name="Equation" r:id="rId34" imgW="45720000" imgH="16459200" progId="Equation.DSMT4">
                  <p:embed/>
                </p:oleObj>
              </mc:Choice>
              <mc:Fallback>
                <p:oleObj name="Equation" r:id="rId34" imgW="45720000" imgH="16459200" progId="Equation.DSMT4">
                  <p:embed/>
                  <p:pic>
                    <p:nvPicPr>
                      <p:cNvPr id="0" name="Picture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9390" y="3163920"/>
                        <a:ext cx="1593850" cy="61912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8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4248568454"/>
              </p:ext>
            </p:extLst>
          </p:nvPr>
        </p:nvGraphicFramePr>
        <p:xfrm>
          <a:off x="3521812" y="4903778"/>
          <a:ext cx="1774190" cy="393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2" name="Equation" r:id="rId36" imgW="2319655" imgH="479425" progId="Equation.3">
                  <p:embed/>
                </p:oleObj>
              </mc:Choice>
              <mc:Fallback>
                <p:oleObj name="Equation" r:id="rId36" imgW="2319655" imgH="479425" progId="Equation.3">
                  <p:embed/>
                  <p:pic>
                    <p:nvPicPr>
                      <p:cNvPr id="0" name="Picture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1812" y="4903778"/>
                        <a:ext cx="1774190" cy="3930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709420" y="1846741"/>
            <a:ext cx="918210" cy="413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且有 </a:t>
            </a:r>
          </a:p>
        </p:txBody>
      </p:sp>
      <p:graphicFrame>
        <p:nvGraphicFramePr>
          <p:cNvPr id="12" name="Object 12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1266404416"/>
              </p:ext>
            </p:extLst>
          </p:nvPr>
        </p:nvGraphicFramePr>
        <p:xfrm>
          <a:off x="4182212" y="3376529"/>
          <a:ext cx="453390" cy="220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3" name="Equation" r:id="rId38" imgW="12192000" imgH="5486400" progId="Equation.DSMT4">
                  <p:embed/>
                </p:oleObj>
              </mc:Choice>
              <mc:Fallback>
                <p:oleObj name="Equation" r:id="rId38" imgW="12192000" imgH="5486400" progId="Equation.DSMT4">
                  <p:embed/>
                  <p:pic>
                    <p:nvPicPr>
                      <p:cNvPr id="0" name="Picture 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2212" y="3376529"/>
                        <a:ext cx="453390" cy="22034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3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2063413694"/>
              </p:ext>
            </p:extLst>
          </p:nvPr>
        </p:nvGraphicFramePr>
        <p:xfrm>
          <a:off x="4200235" y="4280885"/>
          <a:ext cx="459740" cy="207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4" name="Equation" r:id="rId40" imgW="12192000" imgH="5486400" progId="Equation.DSMT4">
                  <p:embed/>
                </p:oleObj>
              </mc:Choice>
              <mc:Fallback>
                <p:oleObj name="Equation" r:id="rId40" imgW="12192000" imgH="5486400" progId="Equation.DSMT4">
                  <p:embed/>
                  <p:pic>
                    <p:nvPicPr>
                      <p:cNvPr id="0" name="Picture 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0235" y="4280885"/>
                        <a:ext cx="459740" cy="20701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14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659765" y="1206005"/>
            <a:ext cx="6220460" cy="426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noAutofit/>
          </a:bodyPr>
          <a:lstStyle/>
          <a:p>
            <a:pPr algn="l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但是在三角函数系中两个相同的函数的乘积在 </a:t>
            </a:r>
          </a:p>
        </p:txBody>
      </p:sp>
      <p:cxnSp>
        <p:nvCxnSpPr>
          <p:cNvPr id="15" name="直接连接符 14"/>
          <p:cNvCxnSpPr/>
          <p:nvPr>
            <p:custDataLst>
              <p:tags r:id="rId14"/>
            </p:custDataLst>
          </p:nvPr>
        </p:nvCxnSpPr>
        <p:spPr>
          <a:xfrm>
            <a:off x="13335" y="1091275"/>
            <a:ext cx="9144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>
            <p:custDataLst>
              <p:tags r:id="rId15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65AE6412-C610-40A2-8A29-5C1640A001FD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2361565" y="48895"/>
                <a:ext cx="3519170" cy="317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/>
              <a:lstStyle/>
              <a:p>
                <a:pPr algn="ctr">
                  <a:defRPr/>
                </a:pPr>
                <a:r>
                  <a:rPr lang="en-US"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10.3.1</a:t>
                </a:r>
                <a:r>
                  <a:rPr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周期为</a:t>
                </a:r>
                <a:r>
                  <a:rPr lang="en-US"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14:m>
                  <m:oMath xmlns:m="http://schemas.openxmlformats.org/officeDocument/2006/math">
                    <m:r>
                      <a:rPr lang="en-US" sz="1500" b="1" i="1" dirty="0">
                        <a:solidFill>
                          <a:schemeClr val="bg1"/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𝝅</m:t>
                    </m:r>
                  </m:oMath>
                </a14:m>
                <a:r>
                  <a:rPr lang="zh-CN" altLang="en-US" sz="1500" b="1" dirty="0">
                    <a:solidFill>
                      <a:schemeClr val="bg1"/>
                    </a:solidFill>
                    <a:latin typeface="Cambria Math" panose="02040503050406030204" charset="0"/>
                    <a:ea typeface="微软雅黑" panose="020B0503020204020204" pitchFamily="34" charset="-122"/>
                    <a:cs typeface="Cambria Math" panose="02040503050406030204" charset="0"/>
                  </a:rPr>
                  <a:t>的函数展开</a:t>
                </a:r>
                <a:r>
                  <a:rPr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傅里叶级数</a:t>
                </a: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65AE6412-C610-40A2-8A29-5C1640A001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2"/>
                </p:custDataLst>
              </p:nvPr>
            </p:nvSpPr>
            <p:spPr>
              <a:xfrm>
                <a:off x="2361565" y="48895"/>
                <a:ext cx="3519170" cy="317500"/>
              </a:xfrm>
              <a:prstGeom prst="rect">
                <a:avLst/>
              </a:prstGeom>
              <a:blipFill>
                <a:blip r:embed="rId43"/>
                <a:stretch>
                  <a:fillRect t="-3846" b="-230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矩形 126"/>
          <p:cNvSpPr/>
          <p:nvPr>
            <p:custDataLst>
              <p:tags r:id="rId17"/>
            </p:custDataLst>
          </p:nvPr>
        </p:nvSpPr>
        <p:spPr>
          <a:xfrm>
            <a:off x="13335" y="66040"/>
            <a:ext cx="3392170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一．三角级数，三角函数系的正交性 </a:t>
            </a:r>
            <a:r>
              <a:rPr lang="en-US" altLang="zh-CN" sz="15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 </a:t>
            </a:r>
            <a:endParaRPr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>
            <p:custDataLst>
              <p:tags r:id="rId18"/>
            </p:custDataLst>
          </p:nvPr>
        </p:nvSpPr>
        <p:spPr>
          <a:xfrm>
            <a:off x="5924550" y="47625"/>
            <a:ext cx="3203575" cy="317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10.3.2</a:t>
            </a:r>
            <a:r>
              <a:rPr 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一般周期</a:t>
            </a:r>
            <a:r>
              <a:rPr lang="zh-CN" altLang="en-US" sz="1500" dirty="0">
                <a:solidFill>
                  <a:schemeClr val="bg1"/>
                </a:solidFill>
                <a:latin typeface="Cambria Math" panose="02040503050406030204" charset="0"/>
                <a:ea typeface="微软雅黑" panose="020B0503020204020204" pitchFamily="34" charset="-122"/>
                <a:cs typeface="Cambria Math" panose="02040503050406030204" charset="0"/>
              </a:rPr>
              <a:t>函数的</a:t>
            </a:r>
            <a:r>
              <a:rPr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傅里叶级数</a:t>
            </a:r>
          </a:p>
        </p:txBody>
      </p:sp>
      <p:graphicFrame>
        <p:nvGraphicFramePr>
          <p:cNvPr id="24" name="Object 19">
            <a:extLst>
              <a:ext uri="{FF2B5EF4-FFF2-40B4-BE49-F238E27FC236}">
                <a16:creationId xmlns:a16="http://schemas.microsoft.com/office/drawing/2014/main" id="{D3A606ED-C615-4B9F-A15C-83066AEE3FAF}"/>
              </a:ext>
            </a:extLst>
          </p:cNvPr>
          <p:cNvGraphicFramePr>
            <a:graphicFrameLocks noChangeAspect="1"/>
          </p:cNvGraphicFramePr>
          <p:nvPr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1646267570"/>
              </p:ext>
            </p:extLst>
          </p:nvPr>
        </p:nvGraphicFramePr>
        <p:xfrm>
          <a:off x="17005" y="480644"/>
          <a:ext cx="1506070" cy="535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5" name="Equation" r:id="rId44" imgW="2247840" imgH="685800" progId="Equation.DSMT4">
                  <p:embed/>
                </p:oleObj>
              </mc:Choice>
              <mc:Fallback>
                <p:oleObj name="Equation" r:id="rId44" imgW="2247840" imgH="685800" progId="Equation.DSMT4">
                  <p:embed/>
                  <p:pic>
                    <p:nvPicPr>
                      <p:cNvPr id="49" name="Object 19">
                        <a:extLst>
                          <a:ext uri="{FF2B5EF4-FFF2-40B4-BE49-F238E27FC236}">
                            <a16:creationId xmlns:a16="http://schemas.microsoft.com/office/drawing/2014/main" id="{E03AA97A-0A9E-4483-8554-4D61A78E655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05" y="480644"/>
                        <a:ext cx="1506070" cy="53567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1">
            <a:extLst>
              <a:ext uri="{FF2B5EF4-FFF2-40B4-BE49-F238E27FC236}">
                <a16:creationId xmlns:a16="http://schemas.microsoft.com/office/drawing/2014/main" id="{306D1294-3DE4-4DFB-960B-CC835E144C44}"/>
              </a:ext>
            </a:extLst>
          </p:cNvPr>
          <p:cNvGraphicFramePr>
            <a:graphicFrameLocks noChangeAspect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3257145771"/>
              </p:ext>
            </p:extLst>
          </p:nvPr>
        </p:nvGraphicFramePr>
        <p:xfrm>
          <a:off x="5091559" y="477013"/>
          <a:ext cx="1982379" cy="542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6" name="Equation" r:id="rId46" imgW="73456800" imgH="16459200" progId="Equation.DSMT4">
                  <p:embed/>
                </p:oleObj>
              </mc:Choice>
              <mc:Fallback>
                <p:oleObj name="Equation" r:id="rId46" imgW="73456800" imgH="16459200" progId="Equation.DSMT4">
                  <p:embed/>
                  <p:pic>
                    <p:nvPicPr>
                      <p:cNvPr id="53" name="Object 21">
                        <a:extLst>
                          <a:ext uri="{FF2B5EF4-FFF2-40B4-BE49-F238E27FC236}">
                            <a16:creationId xmlns:a16="http://schemas.microsoft.com/office/drawing/2014/main" id="{C7CB90BC-313B-4A78-AB8B-87E106B648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1559" y="477013"/>
                        <a:ext cx="1982379" cy="542931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31">
            <a:extLst>
              <a:ext uri="{FF2B5EF4-FFF2-40B4-BE49-F238E27FC236}">
                <a16:creationId xmlns:a16="http://schemas.microsoft.com/office/drawing/2014/main" id="{2E37929D-BC2B-4EBE-8C35-B0E833C44665}"/>
              </a:ext>
            </a:extLst>
          </p:cNvPr>
          <p:cNvGraphicFramePr>
            <a:graphicFrameLocks noChangeAspect="1"/>
          </p:cNvGraphicFramePr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725728691"/>
              </p:ext>
            </p:extLst>
          </p:nvPr>
        </p:nvGraphicFramePr>
        <p:xfrm>
          <a:off x="7112038" y="481657"/>
          <a:ext cx="1982379" cy="523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7" name="Equation" r:id="rId48" imgW="76809600" imgH="16459200" progId="Equation.DSMT4">
                  <p:embed/>
                </p:oleObj>
              </mc:Choice>
              <mc:Fallback>
                <p:oleObj name="Equation" r:id="rId48" imgW="76809600" imgH="16459200" progId="Equation.DSMT4">
                  <p:embed/>
                  <p:pic>
                    <p:nvPicPr>
                      <p:cNvPr id="55" name="Object 31">
                        <a:extLst>
                          <a:ext uri="{FF2B5EF4-FFF2-40B4-BE49-F238E27FC236}">
                            <a16:creationId xmlns:a16="http://schemas.microsoft.com/office/drawing/2014/main" id="{F91F9A0B-72DF-4BC6-859A-3EDD15E8EC4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2038" y="481657"/>
                        <a:ext cx="1982379" cy="52370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19">
            <a:extLst>
              <a:ext uri="{FF2B5EF4-FFF2-40B4-BE49-F238E27FC236}">
                <a16:creationId xmlns:a16="http://schemas.microsoft.com/office/drawing/2014/main" id="{38C738C9-34DE-4E27-A504-2ADD06A2E526}"/>
              </a:ext>
            </a:extLst>
          </p:cNvPr>
          <p:cNvGraphicFramePr>
            <a:graphicFrameLocks noChangeAspect="1"/>
          </p:cNvGraphicFramePr>
          <p:nvPr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1914961109"/>
              </p:ext>
            </p:extLst>
          </p:nvPr>
        </p:nvGraphicFramePr>
        <p:xfrm>
          <a:off x="1557087" y="480644"/>
          <a:ext cx="1471613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8" name="Equation" r:id="rId50" imgW="2197080" imgH="685800" progId="Equation.DSMT4">
                  <p:embed/>
                </p:oleObj>
              </mc:Choice>
              <mc:Fallback>
                <p:oleObj name="Equation" r:id="rId50" imgW="2197080" imgH="685800" progId="Equation.DSMT4">
                  <p:embed/>
                  <p:pic>
                    <p:nvPicPr>
                      <p:cNvPr id="24" name="Object 19">
                        <a:extLst>
                          <a:ext uri="{FF2B5EF4-FFF2-40B4-BE49-F238E27FC236}">
                            <a16:creationId xmlns:a16="http://schemas.microsoft.com/office/drawing/2014/main" id="{D3A606ED-C615-4B9F-A15C-83066AEE3F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7087" y="480644"/>
                        <a:ext cx="1471613" cy="53657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19">
            <a:extLst>
              <a:ext uri="{FF2B5EF4-FFF2-40B4-BE49-F238E27FC236}">
                <a16:creationId xmlns:a16="http://schemas.microsoft.com/office/drawing/2014/main" id="{399DF283-33F9-421B-B62F-CE88265F0A62}"/>
              </a:ext>
            </a:extLst>
          </p:cNvPr>
          <p:cNvGraphicFramePr>
            <a:graphicFrameLocks noChangeAspect="1"/>
          </p:cNvGraphicFramePr>
          <p:nvPr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3715815448"/>
              </p:ext>
            </p:extLst>
          </p:nvPr>
        </p:nvGraphicFramePr>
        <p:xfrm>
          <a:off x="3062712" y="481846"/>
          <a:ext cx="1986467" cy="533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9" name="Equation" r:id="rId52" imgW="3149280" imgH="685800" progId="Equation.DSMT4">
                  <p:embed/>
                </p:oleObj>
              </mc:Choice>
              <mc:Fallback>
                <p:oleObj name="Equation" r:id="rId52" imgW="3149280" imgH="685800" progId="Equation.DSMT4">
                  <p:embed/>
                  <p:pic>
                    <p:nvPicPr>
                      <p:cNvPr id="49" name="Object 19">
                        <a:extLst>
                          <a:ext uri="{FF2B5EF4-FFF2-40B4-BE49-F238E27FC236}">
                            <a16:creationId xmlns:a16="http://schemas.microsoft.com/office/drawing/2014/main" id="{E03AA97A-0A9E-4483-8554-4D61A78E655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2712" y="481846"/>
                        <a:ext cx="1986467" cy="533586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 Box 3">
            <a:extLst>
              <a:ext uri="{FF2B5EF4-FFF2-40B4-BE49-F238E27FC236}">
                <a16:creationId xmlns:a16="http://schemas.microsoft.com/office/drawing/2014/main" id="{CF932AA5-A8C5-4AB6-A77E-A96608F5BDDA}"/>
              </a:ext>
            </a:extLst>
          </p:cNvPr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7694440" y="1204459"/>
            <a:ext cx="1462895" cy="46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上的积分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0" name="Object 9">
            <a:extLst>
              <a:ext uri="{FF2B5EF4-FFF2-40B4-BE49-F238E27FC236}">
                <a16:creationId xmlns:a16="http://schemas.microsoft.com/office/drawing/2014/main" id="{95A96AFA-A46E-43BE-9BAB-11FA60072ECC}"/>
              </a:ext>
            </a:extLst>
          </p:cNvPr>
          <p:cNvGraphicFramePr>
            <a:graphicFrameLocks noChangeAspect="1"/>
          </p:cNvGraphicFramePr>
          <p:nvPr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913154434"/>
              </p:ext>
            </p:extLst>
          </p:nvPr>
        </p:nvGraphicFramePr>
        <p:xfrm>
          <a:off x="5126168" y="3269602"/>
          <a:ext cx="2687450" cy="1126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0" name="Equation" r:id="rId54" imgW="1587240" imgH="838080" progId="Equation.DSMT4">
                  <p:embed/>
                </p:oleObj>
              </mc:Choice>
              <mc:Fallback>
                <p:oleObj name="Equation" r:id="rId54" imgW="1587240" imgH="838080" progId="Equation.DSMT4">
                  <p:embed/>
                  <p:pic>
                    <p:nvPicPr>
                      <p:cNvPr id="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6168" y="3269602"/>
                        <a:ext cx="2687450" cy="112671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3" grpId="0" build="p" autoUpdateAnimBg="0" advAuto="0"/>
      <p:bldP spid="11" grpId="0" build="p" autoUpdateAnimBg="0"/>
      <p:bldP spid="14" grpId="0"/>
      <p:bldP spid="29" grpId="0" build="p" autoUpdateAnimBg="0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8">
            <a:extLst>
              <a:ext uri="{FF2B5EF4-FFF2-40B4-BE49-F238E27FC236}">
                <a16:creationId xmlns:a16="http://schemas.microsoft.com/office/drawing/2014/main" id="{B1B70398-F122-4747-AC4E-F14DC3031D35}"/>
              </a:ext>
            </a:extLst>
          </p:cNvPr>
          <p:cNvSpPr txBox="1"/>
          <p:nvPr/>
        </p:nvSpPr>
        <p:spPr>
          <a:xfrm>
            <a:off x="2891" y="1480679"/>
            <a:ext cx="9141109" cy="3233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endParaRPr lang="zh-CN" altLang="en-US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8">
                <a:extLst>
                  <a:ext uri="{FF2B5EF4-FFF2-40B4-BE49-F238E27FC236}">
                    <a16:creationId xmlns:a16="http://schemas.microsoft.com/office/drawing/2014/main" id="{0CA7D92E-82BE-431C-A01C-6E6227C3625B}"/>
                  </a:ext>
                </a:extLst>
              </p:cNvPr>
              <p:cNvSpPr txBox="1"/>
              <p:nvPr/>
            </p:nvSpPr>
            <p:spPr>
              <a:xfrm>
                <a:off x="49832" y="1482254"/>
                <a:ext cx="6921630" cy="523220"/>
              </a:xfrm>
              <a:prstGeom prst="rect">
                <a:avLst/>
              </a:prstGeom>
              <a:solidFill>
                <a:srgbClr val="FFDDDD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0" h="0" prst="relaxedInset"/>
              </a:sp3d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800" b="1" dirty="0">
                    <a:solidFill>
                      <a:srgbClr val="153537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定理</a:t>
                </a:r>
                <a:r>
                  <a:rPr lang="en-US" altLang="zh-CN" sz="2800" b="1" dirty="0">
                    <a:solidFill>
                      <a:srgbClr val="153537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10.3.1 (</a:t>
                </a:r>
                <a:r>
                  <a:rPr lang="zh-CN" altLang="en-US" sz="2800" b="1" dirty="0">
                    <a:solidFill>
                      <a:srgbClr val="153537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周期</a:t>
                </a:r>
                <a14:m>
                  <m:oMath xmlns:m="http://schemas.openxmlformats.org/officeDocument/2006/math">
                    <m:r>
                      <a:rPr lang="en-US" altLang="zh-CN" sz="2800" b="1" i="0" smtClean="0">
                        <a:solidFill>
                          <a:srgbClr val="153537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𝟐</m:t>
                    </m:r>
                    <m:r>
                      <a:rPr lang="zh-CN" altLang="en-US" sz="2800" b="1" i="0" smtClean="0">
                        <a:solidFill>
                          <a:srgbClr val="153537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𝛑</m:t>
                    </m:r>
                  </m:oMath>
                </a14:m>
                <a:r>
                  <a:rPr lang="zh-CN" altLang="en-US" sz="2800" b="1" dirty="0">
                    <a:solidFill>
                      <a:srgbClr val="153537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的</a:t>
                </a:r>
                <a:r>
                  <a:rPr lang="en-US" altLang="zh-CN" sz="2800" b="1" dirty="0">
                    <a:solidFill>
                      <a:srgbClr val="153537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Fourier</a:t>
                </a:r>
                <a:r>
                  <a:rPr lang="zh-CN" altLang="en-US" sz="2800" b="1" dirty="0">
                    <a:solidFill>
                      <a:srgbClr val="153537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系数定理 </a:t>
                </a:r>
                <a:r>
                  <a:rPr lang="en-US" altLang="zh-CN" sz="2800" b="1" dirty="0">
                    <a:solidFill>
                      <a:srgbClr val="153537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) </a:t>
                </a:r>
              </a:p>
            </p:txBody>
          </p:sp>
        </mc:Choice>
        <mc:Fallback xmlns="">
          <p:sp>
            <p:nvSpPr>
              <p:cNvPr id="23" name="TextBox 8">
                <a:extLst>
                  <a:ext uri="{FF2B5EF4-FFF2-40B4-BE49-F238E27FC236}">
                    <a16:creationId xmlns:a16="http://schemas.microsoft.com/office/drawing/2014/main" id="{0CA7D92E-82BE-431C-A01C-6E6227C36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2" y="1482254"/>
                <a:ext cx="6921630" cy="523220"/>
              </a:xfrm>
              <a:prstGeom prst="rect">
                <a:avLst/>
              </a:prstGeom>
              <a:blipFill>
                <a:blip r:embed="rId33"/>
                <a:stretch>
                  <a:fillRect l="-1579" t="-12222" b="-288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灯片编号占位符 1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7</a:t>
            </a:fld>
            <a:endParaRPr lang="en-US" altLang="zh-CN" dirty="0"/>
          </a:p>
        </p:txBody>
      </p:sp>
      <p:sp>
        <p:nvSpPr>
          <p:cNvPr id="17" name="椭圆 16"/>
          <p:cNvSpPr/>
          <p:nvPr>
            <p:custDataLst>
              <p:tags r:id="rId3"/>
            </p:custDataLst>
          </p:nvPr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Rectangle 2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43791" y="3424952"/>
            <a:ext cx="5606863" cy="1289609"/>
          </a:xfrm>
          <a:prstGeom prst="rect">
            <a:avLst/>
          </a:prstGeom>
          <a:solidFill>
            <a:srgbClr val="FFFF00"/>
          </a:solidFill>
          <a:ln w="19050" algn="ctr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Box 3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36190" y="2068568"/>
            <a:ext cx="476854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是周期为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的周期函数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 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2492830694"/>
              </p:ext>
            </p:extLst>
          </p:nvPr>
        </p:nvGraphicFramePr>
        <p:xfrm>
          <a:off x="2511030" y="2472675"/>
          <a:ext cx="4297199" cy="8419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3" name="Equation" r:id="rId34" imgW="6300470" imgH="1237615" progId="Equation.DSMT4">
                  <p:embed/>
                </p:oleObj>
              </mc:Choice>
              <mc:Fallback>
                <p:oleObj name="Equation" r:id="rId34" imgW="6300470" imgH="1237615" progId="Equation.DSMT4">
                  <p:embed/>
                  <p:pic>
                    <p:nvPicPr>
                      <p:cNvPr id="0" name="Picture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1030" y="2472675"/>
                        <a:ext cx="4297199" cy="841989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5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71964" y="3433385"/>
            <a:ext cx="91040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则有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3471712478"/>
              </p:ext>
            </p:extLst>
          </p:nvPr>
        </p:nvGraphicFramePr>
        <p:xfrm>
          <a:off x="1995248" y="3500369"/>
          <a:ext cx="515782" cy="1095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4" name="公式" r:id="rId36" imgW="222885" imgH="479425" progId="Equation.3">
                  <p:embed/>
                </p:oleObj>
              </mc:Choice>
              <mc:Fallback>
                <p:oleObj name="公式" r:id="rId36" imgW="222885" imgH="479425" progId="Equation.3">
                  <p:embed/>
                  <p:pic>
                    <p:nvPicPr>
                      <p:cNvPr id="0" name="Picture 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5248" y="3500369"/>
                        <a:ext cx="515782" cy="109513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1556344618"/>
              </p:ext>
            </p:extLst>
          </p:nvPr>
        </p:nvGraphicFramePr>
        <p:xfrm>
          <a:off x="2330861" y="3424952"/>
          <a:ext cx="4640601" cy="622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5" name="Equation" r:id="rId38" imgW="131673600" imgH="17678400" progId="Equation.DSMT4">
                  <p:embed/>
                </p:oleObj>
              </mc:Choice>
              <mc:Fallback>
                <p:oleObj name="Equation" r:id="rId38" imgW="131673600" imgH="17678400" progId="Equation.DSMT4">
                  <p:embed/>
                  <p:pic>
                    <p:nvPicPr>
                      <p:cNvPr id="0" name="Picture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0861" y="3424952"/>
                        <a:ext cx="4640601" cy="62298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1266953411"/>
              </p:ext>
            </p:extLst>
          </p:nvPr>
        </p:nvGraphicFramePr>
        <p:xfrm>
          <a:off x="2394431" y="4090998"/>
          <a:ext cx="4577031" cy="62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6" name="Equation" r:id="rId40" imgW="129844800" imgH="17678400" progId="Equation.DSMT4">
                  <p:embed/>
                </p:oleObj>
              </mc:Choice>
              <mc:Fallback>
                <p:oleObj name="Equation" r:id="rId40" imgW="129844800" imgH="17678400" progId="Equation.DSMT4">
                  <p:embed/>
                  <p:pic>
                    <p:nvPicPr>
                      <p:cNvPr id="0" name="Picture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4431" y="4090998"/>
                        <a:ext cx="4577031" cy="6235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12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429735" y="2662668"/>
            <a:ext cx="762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①</a:t>
            </a:r>
          </a:p>
        </p:txBody>
      </p:sp>
      <p:sp>
        <p:nvSpPr>
          <p:cNvPr id="14" name="Text Box 13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7429735" y="3860810"/>
            <a:ext cx="685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②</a:t>
            </a:r>
          </a:p>
        </p:txBody>
      </p:sp>
      <p:sp>
        <p:nvSpPr>
          <p:cNvPr id="19" name="TextBox 18"/>
          <p:cNvSpPr txBox="1"/>
          <p:nvPr>
            <p:custDataLst>
              <p:tags r:id="rId13"/>
            </p:custDataLst>
          </p:nvPr>
        </p:nvSpPr>
        <p:spPr bwMode="auto">
          <a:xfrm>
            <a:off x="5238974" y="2072414"/>
            <a:ext cx="398057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且能展开成逐项可积的三角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-8890" y="401955"/>
            <a:ext cx="4581525" cy="521970"/>
          </a:xfrm>
          <a:prstGeom prst="rect">
            <a:avLst/>
          </a:prstGeom>
          <a:solidFill>
            <a:srgbClr val="C00000"/>
          </a:solidFill>
          <a:ln>
            <a:solidFill>
              <a:srgbClr val="FFFF00"/>
            </a:solidFill>
          </a:ln>
          <a:effectLst>
            <a:reflection blurRad="6350" stA="52000" endA="300" endPos="35000" dir="5400000" sy="-100000" algn="bl" rotWithShape="0"/>
          </a:effec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二.函数展开成傅里叶级数 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 </a:t>
            </a:r>
            <a:endParaRPr kumimoji="1"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2" name="TextBox 14"/>
          <p:cNvSpPr txBox="1"/>
          <p:nvPr>
            <p:custDataLst>
              <p:tags r:id="rId15"/>
            </p:custDataLst>
          </p:nvPr>
        </p:nvSpPr>
        <p:spPr>
          <a:xfrm>
            <a:off x="0" y="923925"/>
            <a:ext cx="4572000" cy="52197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1.傅里叶系数</a:t>
            </a:r>
          </a:p>
        </p:txBody>
      </p:sp>
      <p:sp>
        <p:nvSpPr>
          <p:cNvPr id="15" name="矩形 14"/>
          <p:cNvSpPr/>
          <p:nvPr>
            <p:custDataLst>
              <p:tags r:id="rId16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>
            <p:custDataLst>
              <p:tags r:id="rId17"/>
            </p:custDataLst>
          </p:nvPr>
        </p:nvSpPr>
        <p:spPr>
          <a:xfrm>
            <a:off x="5924550" y="47625"/>
            <a:ext cx="3203575" cy="317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10.3.2</a:t>
            </a:r>
            <a:r>
              <a:rPr 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一般周期</a:t>
            </a:r>
            <a:r>
              <a:rPr lang="zh-CN" altLang="en-US" sz="1500" dirty="0">
                <a:solidFill>
                  <a:schemeClr val="bg1"/>
                </a:solidFill>
                <a:latin typeface="Cambria Math" panose="02040503050406030204" charset="0"/>
                <a:ea typeface="微软雅黑" panose="020B0503020204020204" pitchFamily="34" charset="-122"/>
                <a:cs typeface="Cambria Math" panose="02040503050406030204" charset="0"/>
              </a:rPr>
              <a:t>函数的</a:t>
            </a:r>
            <a:r>
              <a:rPr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傅里叶级数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32E8AE75-137B-4593-A63C-2BA0DE1987F5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2361565" y="48895"/>
                <a:ext cx="3519170" cy="317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/>
              <a:lstStyle/>
              <a:p>
                <a:pPr algn="ctr">
                  <a:defRPr/>
                </a:pPr>
                <a:r>
                  <a:rPr lang="en-US"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10.3.1</a:t>
                </a:r>
                <a:r>
                  <a:rPr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周期为</a:t>
                </a:r>
                <a:r>
                  <a:rPr lang="en-US"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14:m>
                  <m:oMath xmlns:m="http://schemas.openxmlformats.org/officeDocument/2006/math">
                    <m:r>
                      <a:rPr lang="en-US" sz="1500" b="1" i="1" dirty="0">
                        <a:solidFill>
                          <a:schemeClr val="bg1"/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𝝅</m:t>
                    </m:r>
                  </m:oMath>
                </a14:m>
                <a:r>
                  <a:rPr lang="zh-CN" altLang="en-US" sz="1500" b="1" dirty="0">
                    <a:solidFill>
                      <a:schemeClr val="bg1"/>
                    </a:solidFill>
                    <a:latin typeface="Cambria Math" panose="02040503050406030204" charset="0"/>
                    <a:ea typeface="微软雅黑" panose="020B0503020204020204" pitchFamily="34" charset="-122"/>
                    <a:cs typeface="Cambria Math" panose="02040503050406030204" charset="0"/>
                  </a:rPr>
                  <a:t>的函数展开</a:t>
                </a:r>
                <a:r>
                  <a:rPr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傅里叶级数</a:t>
                </a: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32E8AE75-137B-4593-A63C-2BA0DE1987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2"/>
                </p:custDataLst>
              </p:nvPr>
            </p:nvSpPr>
            <p:spPr>
              <a:xfrm>
                <a:off x="2361565" y="48895"/>
                <a:ext cx="3519170" cy="317500"/>
              </a:xfrm>
              <a:prstGeom prst="rect">
                <a:avLst/>
              </a:prstGeom>
              <a:blipFill>
                <a:blip r:embed="rId43"/>
                <a:stretch>
                  <a:fillRect t="-3846" b="-230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A51FE64A-18D0-4975-B7AE-D5446366F885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801" y="459329"/>
            <a:ext cx="1087290" cy="132746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0AE3C19-E4B3-4390-9ABF-C14348826E97}"/>
              </a:ext>
            </a:extLst>
          </p:cNvPr>
          <p:cNvSpPr/>
          <p:nvPr/>
        </p:nvSpPr>
        <p:spPr>
          <a:xfrm>
            <a:off x="6837265" y="685548"/>
            <a:ext cx="11849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Fourier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1768-1830</a:t>
            </a:r>
            <a:endParaRPr lang="zh-CN" altLang="en-US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18">
            <a:extLst>
              <a:ext uri="{FF2B5EF4-FFF2-40B4-BE49-F238E27FC236}">
                <a16:creationId xmlns:a16="http://schemas.microsoft.com/office/drawing/2014/main" id="{C5D29502-6B2F-4FD1-8B7D-55F763ACA107}"/>
              </a:ext>
            </a:extLst>
          </p:cNvPr>
          <p:cNvSpPr txBox="1"/>
          <p:nvPr>
            <p:custDataLst>
              <p:tags r:id="rId19"/>
            </p:custDataLst>
          </p:nvPr>
        </p:nvSpPr>
        <p:spPr bwMode="auto">
          <a:xfrm>
            <a:off x="171964" y="2603691"/>
            <a:ext cx="90281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级数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3" name="Text Box 2">
            <a:extLst>
              <a:ext uri="{FF2B5EF4-FFF2-40B4-BE49-F238E27FC236}">
                <a16:creationId xmlns:a16="http://schemas.microsoft.com/office/drawing/2014/main" id="{7D91582F-5D3C-4D15-A70F-8B7046B2A7FF}"/>
              </a:ext>
            </a:extLst>
          </p:cNvPr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1962269" y="5395279"/>
            <a:ext cx="5278120" cy="470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叶系数为系数的三角级数 ① 称为</a:t>
            </a:r>
          </a:p>
        </p:txBody>
      </p:sp>
      <p:sp>
        <p:nvSpPr>
          <p:cNvPr id="34" name="Text Box 3">
            <a:extLst>
              <a:ext uri="{FF2B5EF4-FFF2-40B4-BE49-F238E27FC236}">
                <a16:creationId xmlns:a16="http://schemas.microsoft.com/office/drawing/2014/main" id="{8E2D452A-A7F3-4015-BB2D-F9242F862F99}"/>
              </a:ext>
            </a:extLst>
          </p:cNvPr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5980910" y="4777155"/>
            <a:ext cx="2160993" cy="47053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傅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里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叶系数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altLang="zh-CN" sz="24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 Box 6">
            <a:extLst>
              <a:ext uri="{FF2B5EF4-FFF2-40B4-BE49-F238E27FC236}">
                <a16:creationId xmlns:a16="http://schemas.microsoft.com/office/drawing/2014/main" id="{9E87A107-FD20-4F8F-8ED2-2196E1EF9C1F}"/>
              </a:ext>
            </a:extLst>
          </p:cNvPr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528165" y="4796840"/>
            <a:ext cx="3351530" cy="314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由公式 ② 确定的</a:t>
            </a:r>
            <a:endParaRPr lang="zh-CN" altLang="en-US" sz="2400" b="1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6" name="Object 7">
            <a:extLst>
              <a:ext uri="{FF2B5EF4-FFF2-40B4-BE49-F238E27FC236}">
                <a16:creationId xmlns:a16="http://schemas.microsoft.com/office/drawing/2014/main" id="{B0217AFE-1CA4-4269-9317-FA6E1A014324}"/>
              </a:ext>
            </a:extLst>
          </p:cNvPr>
          <p:cNvGraphicFramePr>
            <a:graphicFrameLocks noChangeAspect="1"/>
          </p:cNvGraphicFramePr>
          <p:nvPr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2309886619"/>
              </p:ext>
            </p:extLst>
          </p:nvPr>
        </p:nvGraphicFramePr>
        <p:xfrm>
          <a:off x="2975455" y="4804460"/>
          <a:ext cx="88011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7" name="Equation" r:id="rId45" imgW="1104265" imgH="523875" progId="Equation.3">
                  <p:embed/>
                </p:oleObj>
              </mc:Choice>
              <mc:Fallback>
                <p:oleObj name="Equation" r:id="rId45" imgW="1104265" imgH="523875" progId="Equation.3">
                  <p:embed/>
                  <p:pic>
                    <p:nvPicPr>
                      <p:cNvPr id="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5455" y="4804460"/>
                        <a:ext cx="880110" cy="415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 Box 10">
            <a:extLst>
              <a:ext uri="{FF2B5EF4-FFF2-40B4-BE49-F238E27FC236}">
                <a16:creationId xmlns:a16="http://schemas.microsoft.com/office/drawing/2014/main" id="{BAA823DD-9F06-466C-B6E4-1E11799E1FAA}"/>
              </a:ext>
            </a:extLst>
          </p:cNvPr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0" y="5381556"/>
            <a:ext cx="713740" cy="314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以</a:t>
            </a:r>
          </a:p>
        </p:txBody>
      </p:sp>
      <p:graphicFrame>
        <p:nvGraphicFramePr>
          <p:cNvPr id="38" name="Object 11">
            <a:extLst>
              <a:ext uri="{FF2B5EF4-FFF2-40B4-BE49-F238E27FC236}">
                <a16:creationId xmlns:a16="http://schemas.microsoft.com/office/drawing/2014/main" id="{DEBA413E-1B04-4447-9470-5E63C84A69A2}"/>
              </a:ext>
            </a:extLst>
          </p:cNvPr>
          <p:cNvGraphicFramePr>
            <a:graphicFrameLocks noChangeAspect="1"/>
          </p:cNvGraphicFramePr>
          <p:nvPr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2670274774"/>
              </p:ext>
            </p:extLst>
          </p:nvPr>
        </p:nvGraphicFramePr>
        <p:xfrm>
          <a:off x="395705" y="5440707"/>
          <a:ext cx="625475" cy="345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8" name="Equation" r:id="rId47" imgW="858520" imgH="479425" progId="Equation.3">
                  <p:embed/>
                </p:oleObj>
              </mc:Choice>
              <mc:Fallback>
                <p:oleObj name="Equation" r:id="rId47" imgW="858520" imgH="479425" progId="Equation.3">
                  <p:embed/>
                  <p:pic>
                    <p:nvPicPr>
                      <p:cNvPr id="11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705" y="5440707"/>
                        <a:ext cx="625475" cy="3454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12">
            <a:extLst>
              <a:ext uri="{FF2B5EF4-FFF2-40B4-BE49-F238E27FC236}">
                <a16:creationId xmlns:a16="http://schemas.microsoft.com/office/drawing/2014/main" id="{CCCC9182-9019-4907-9410-290E03187775}"/>
              </a:ext>
            </a:extLst>
          </p:cNvPr>
          <p:cNvGraphicFramePr>
            <a:graphicFrameLocks noChangeAspect="1"/>
          </p:cNvGraphicFramePr>
          <p:nvPr>
            <p:custDataLst>
              <p:tags r:id="rId26"/>
            </p:custDataLst>
            <p:extLst>
              <p:ext uri="{D42A27DB-BD31-4B8C-83A1-F6EECF244321}">
                <p14:modId xmlns:p14="http://schemas.microsoft.com/office/powerpoint/2010/main" val="2365530771"/>
              </p:ext>
            </p:extLst>
          </p:nvPr>
        </p:nvGraphicFramePr>
        <p:xfrm>
          <a:off x="6431811" y="5467425"/>
          <a:ext cx="618490" cy="342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9" name="Equation" r:id="rId49" imgW="858520" imgH="479425" progId="Equation.3">
                  <p:embed/>
                </p:oleObj>
              </mc:Choice>
              <mc:Fallback>
                <p:oleObj name="Equation" r:id="rId49" imgW="858520" imgH="479425" progId="Equation.3">
                  <p:embed/>
                  <p:pic>
                    <p:nvPicPr>
                      <p:cNvPr id="1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1811" y="5467425"/>
                        <a:ext cx="618490" cy="3422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 Box 15">
            <a:extLst>
              <a:ext uri="{FF2B5EF4-FFF2-40B4-BE49-F238E27FC236}">
                <a16:creationId xmlns:a16="http://schemas.microsoft.com/office/drawing/2014/main" id="{6EF77B78-906A-40C6-AFED-FB70492CE16E}"/>
              </a:ext>
            </a:extLst>
          </p:cNvPr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1032537" y="5388541"/>
            <a:ext cx="1356360" cy="397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的傅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里</a:t>
            </a:r>
          </a:p>
        </p:txBody>
      </p:sp>
      <p:sp>
        <p:nvSpPr>
          <p:cNvPr id="41" name="Text Box 16">
            <a:extLst>
              <a:ext uri="{FF2B5EF4-FFF2-40B4-BE49-F238E27FC236}">
                <a16:creationId xmlns:a16="http://schemas.microsoft.com/office/drawing/2014/main" id="{F06E1DC6-47DC-43AC-99F1-6D8FA2BDEE19}"/>
              </a:ext>
            </a:extLst>
          </p:cNvPr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7050301" y="5422584"/>
            <a:ext cx="2036908" cy="43243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傅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里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叶级数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 Box 17">
            <a:extLst>
              <a:ext uri="{FF2B5EF4-FFF2-40B4-BE49-F238E27FC236}">
                <a16:creationId xmlns:a16="http://schemas.microsoft.com/office/drawing/2014/main" id="{71E3B579-2426-4C47-9C71-078CB6099042}"/>
              </a:ext>
            </a:extLst>
          </p:cNvPr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3872710" y="4800650"/>
            <a:ext cx="1854200" cy="314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称为函数</a:t>
            </a:r>
            <a:endParaRPr lang="zh-CN" altLang="en-US" sz="2400" b="1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3" name="Object 18">
            <a:extLst>
              <a:ext uri="{FF2B5EF4-FFF2-40B4-BE49-F238E27FC236}">
                <a16:creationId xmlns:a16="http://schemas.microsoft.com/office/drawing/2014/main" id="{0B24017D-B887-45E0-9609-ADC25F343723}"/>
              </a:ext>
            </a:extLst>
          </p:cNvPr>
          <p:cNvGraphicFramePr>
            <a:graphicFrameLocks noChangeAspect="1"/>
          </p:cNvGraphicFramePr>
          <p:nvPr>
            <p:custDataLst>
              <p:tags r:id="rId30"/>
            </p:custDataLst>
            <p:extLst>
              <p:ext uri="{D42A27DB-BD31-4B8C-83A1-F6EECF244321}">
                <p14:modId xmlns:p14="http://schemas.microsoft.com/office/powerpoint/2010/main" val="1802258816"/>
              </p:ext>
            </p:extLst>
          </p:nvPr>
        </p:nvGraphicFramePr>
        <p:xfrm>
          <a:off x="5249390" y="4857800"/>
          <a:ext cx="618490" cy="342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0" name="Equation" r:id="rId51" imgW="858520" imgH="479425" progId="Equation.3">
                  <p:embed/>
                </p:oleObj>
              </mc:Choice>
              <mc:Fallback>
                <p:oleObj name="Equation" r:id="rId51" imgW="858520" imgH="479425" progId="Equation.3">
                  <p:embed/>
                  <p:pic>
                    <p:nvPicPr>
                      <p:cNvPr id="2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9390" y="4857800"/>
                        <a:ext cx="618490" cy="3422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7" grpId="0" bldLvl="0" animBg="1"/>
      <p:bldP spid="18" grpId="0" bldLvl="0" animBg="1"/>
      <p:bldP spid="4" grpId="0" autoUpdateAnimBg="0"/>
      <p:bldP spid="6" grpId="0" autoUpdateAnimBg="0"/>
      <p:bldP spid="13" grpId="0" autoUpdateAnimBg="0"/>
      <p:bldP spid="14" grpId="0" build="p" autoUpdateAnimBg="0"/>
      <p:bldP spid="19" grpId="0" bldLvl="0" animBg="1"/>
      <p:bldP spid="25" grpId="0" bldLvl="0" animBg="1"/>
      <p:bldP spid="33" grpId="0" autoUpdateAnimBg="0"/>
      <p:bldP spid="34" grpId="0" bldLvl="0" animBg="1" autoUpdateAnimBg="0"/>
      <p:bldP spid="35" grpId="0" autoUpdateAnimBg="0"/>
      <p:bldP spid="37" grpId="0" autoUpdateAnimBg="0"/>
      <p:bldP spid="40" grpId="0" autoUpdateAnimBg="0"/>
      <p:bldP spid="41" grpId="0" bldLvl="0" animBg="1" autoUpdateAnimBg="0"/>
      <p:bldP spid="42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1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8</a:t>
            </a:fld>
            <a:endParaRPr lang="en-US" altLang="zh-CN" dirty="0"/>
          </a:p>
        </p:txBody>
      </p:sp>
      <p:sp>
        <p:nvSpPr>
          <p:cNvPr id="17" name="椭圆 16"/>
          <p:cNvSpPr/>
          <p:nvPr>
            <p:custDataLst>
              <p:tags r:id="rId3"/>
            </p:custDataLst>
          </p:nvPr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406381106"/>
              </p:ext>
            </p:extLst>
          </p:nvPr>
        </p:nvGraphicFramePr>
        <p:xfrm>
          <a:off x="2795939" y="469676"/>
          <a:ext cx="3568139" cy="6989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55" name="Equation" r:id="rId34" imgW="6300470" imgH="1237615" progId="Equation.3">
                  <p:embed/>
                </p:oleObj>
              </mc:Choice>
              <mc:Fallback>
                <p:oleObj name="Equation" r:id="rId34" imgW="6300470" imgH="1237615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5939" y="469676"/>
                        <a:ext cx="3568139" cy="698939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12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392944" y="665615"/>
            <a:ext cx="678180" cy="4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①</a:t>
            </a:r>
          </a:p>
        </p:txBody>
      </p:sp>
      <p:cxnSp>
        <p:nvCxnSpPr>
          <p:cNvPr id="11" name="直接连接符 10"/>
          <p:cNvCxnSpPr/>
          <p:nvPr>
            <p:custDataLst>
              <p:tags r:id="rId6"/>
            </p:custDataLst>
          </p:nvPr>
        </p:nvCxnSpPr>
        <p:spPr>
          <a:xfrm>
            <a:off x="-15875" y="1221533"/>
            <a:ext cx="9144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>
            <p:custDataLst>
              <p:tags r:id="rId7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446578B3-EF88-45B4-A928-94F084710EE4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2361565" y="48895"/>
                <a:ext cx="3519170" cy="317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/>
              <a:lstStyle/>
              <a:p>
                <a:pPr algn="ctr">
                  <a:defRPr/>
                </a:pPr>
                <a:r>
                  <a:rPr lang="en-US"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10.3.1</a:t>
                </a:r>
                <a:r>
                  <a:rPr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周期为</a:t>
                </a:r>
                <a:r>
                  <a:rPr lang="en-US"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14:m>
                  <m:oMath xmlns:m="http://schemas.openxmlformats.org/officeDocument/2006/math">
                    <m:r>
                      <a:rPr lang="en-US" sz="1500" b="1" i="1" dirty="0">
                        <a:solidFill>
                          <a:schemeClr val="bg1"/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𝝅</m:t>
                    </m:r>
                  </m:oMath>
                </a14:m>
                <a:r>
                  <a:rPr lang="zh-CN" altLang="en-US" sz="1500" b="1" dirty="0">
                    <a:solidFill>
                      <a:schemeClr val="bg1"/>
                    </a:solidFill>
                    <a:latin typeface="Cambria Math" panose="02040503050406030204" charset="0"/>
                    <a:ea typeface="微软雅黑" panose="020B0503020204020204" pitchFamily="34" charset="-122"/>
                    <a:cs typeface="Cambria Math" panose="02040503050406030204" charset="0"/>
                  </a:rPr>
                  <a:t>的函数展开</a:t>
                </a:r>
                <a:r>
                  <a:rPr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傅里叶级数</a:t>
                </a: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446578B3-EF88-45B4-A928-94F084710E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6"/>
                </p:custDataLst>
              </p:nvPr>
            </p:nvSpPr>
            <p:spPr>
              <a:xfrm>
                <a:off x="2361565" y="48895"/>
                <a:ext cx="3519170" cy="317500"/>
              </a:xfrm>
              <a:prstGeom prst="rect">
                <a:avLst/>
              </a:prstGeom>
              <a:blipFill>
                <a:blip r:embed="rId37"/>
                <a:stretch>
                  <a:fillRect t="-3846" b="-230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矩形 126"/>
          <p:cNvSpPr/>
          <p:nvPr>
            <p:custDataLst>
              <p:tags r:id="rId9"/>
            </p:custDataLst>
          </p:nvPr>
        </p:nvSpPr>
        <p:spPr>
          <a:xfrm>
            <a:off x="13335" y="66040"/>
            <a:ext cx="2433955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二.函数展开成傅里叶级数</a:t>
            </a:r>
            <a:endParaRPr lang="zh-CN" altLang="en-US" sz="15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5" name="TextBox 14"/>
          <p:cNvSpPr txBox="1"/>
          <p:nvPr>
            <p:custDataLst>
              <p:tags r:id="rId10"/>
            </p:custDataLst>
          </p:nvPr>
        </p:nvSpPr>
        <p:spPr>
          <a:xfrm>
            <a:off x="2456180" y="56515"/>
            <a:ext cx="1309370" cy="321945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1.傅里叶系数</a:t>
            </a:r>
            <a:endParaRPr lang="zh-CN" altLang="en-US" sz="15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>
            <p:custDataLst>
              <p:tags r:id="rId11"/>
            </p:custDataLst>
          </p:nvPr>
        </p:nvSpPr>
        <p:spPr>
          <a:xfrm>
            <a:off x="5924550" y="47625"/>
            <a:ext cx="3203575" cy="317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10.3.2</a:t>
            </a:r>
            <a:r>
              <a:rPr 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一般周期</a:t>
            </a:r>
            <a:r>
              <a:rPr lang="zh-CN" altLang="en-US" sz="1500" dirty="0">
                <a:solidFill>
                  <a:schemeClr val="bg1"/>
                </a:solidFill>
                <a:latin typeface="Cambria Math" panose="02040503050406030204" charset="0"/>
                <a:ea typeface="微软雅黑" panose="020B0503020204020204" pitchFamily="34" charset="-122"/>
                <a:cs typeface="Cambria Math" panose="02040503050406030204" charset="0"/>
              </a:rPr>
              <a:t>函数的</a:t>
            </a:r>
            <a:r>
              <a:rPr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傅里叶级数</a:t>
            </a:r>
          </a:p>
        </p:txBody>
      </p:sp>
      <p:graphicFrame>
        <p:nvGraphicFramePr>
          <p:cNvPr id="21" name="Object 2">
            <a:extLst>
              <a:ext uri="{FF2B5EF4-FFF2-40B4-BE49-F238E27FC236}">
                <a16:creationId xmlns:a16="http://schemas.microsoft.com/office/drawing/2014/main" id="{42C88177-41AA-44BE-8795-52CA9D5DC742}"/>
              </a:ext>
            </a:extLst>
          </p:cNvPr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1237170259"/>
              </p:ext>
            </p:extLst>
          </p:nvPr>
        </p:nvGraphicFramePr>
        <p:xfrm>
          <a:off x="302816" y="2565276"/>
          <a:ext cx="3760827" cy="598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56" name="Equation" r:id="rId38" imgW="124663200" imgH="19812000" progId="Equation.DSMT4">
                  <p:embed/>
                </p:oleObj>
              </mc:Choice>
              <mc:Fallback>
                <p:oleObj name="Equation" r:id="rId38" imgW="124663200" imgH="19812000" progId="Equation.DSMT4">
                  <p:embed/>
                  <p:pic>
                    <p:nvPicPr>
                      <p:cNvPr id="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816" y="2565276"/>
                        <a:ext cx="3760827" cy="59813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3">
            <a:extLst>
              <a:ext uri="{FF2B5EF4-FFF2-40B4-BE49-F238E27FC236}">
                <a16:creationId xmlns:a16="http://schemas.microsoft.com/office/drawing/2014/main" id="{1528FC8C-9C9E-4D4A-B6FD-F6F09AD9AA47}"/>
              </a:ext>
            </a:extLst>
          </p:cNvPr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653096193"/>
              </p:ext>
            </p:extLst>
          </p:nvPr>
        </p:nvGraphicFramePr>
        <p:xfrm>
          <a:off x="3882668" y="2501470"/>
          <a:ext cx="669322" cy="730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57" name="Equation" r:id="rId40" imgW="1126490" imgH="1237615" progId="Equation.3">
                  <p:embed/>
                </p:oleObj>
              </mc:Choice>
              <mc:Fallback>
                <p:oleObj name="Equation" r:id="rId40" imgW="1126490" imgH="1237615" progId="Equation.3">
                  <p:embed/>
                  <p:pic>
                    <p:nvPicPr>
                      <p:cNvPr id="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2668" y="2501470"/>
                        <a:ext cx="669322" cy="73074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4">
            <a:extLst>
              <a:ext uri="{FF2B5EF4-FFF2-40B4-BE49-F238E27FC236}">
                <a16:creationId xmlns:a16="http://schemas.microsoft.com/office/drawing/2014/main" id="{BACD47DA-7B8D-4995-B532-BBAB045942C5}"/>
              </a:ext>
            </a:extLst>
          </p:cNvPr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94221928"/>
              </p:ext>
            </p:extLst>
          </p:nvPr>
        </p:nvGraphicFramePr>
        <p:xfrm>
          <a:off x="4551990" y="2650944"/>
          <a:ext cx="2215923" cy="509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58" name="Equation" r:id="rId42" imgW="76809600" imgH="17678400" progId="Equation.DSMT4">
                  <p:embed/>
                </p:oleObj>
              </mc:Choice>
              <mc:Fallback>
                <p:oleObj name="Equation" r:id="rId42" imgW="76809600" imgH="17678400" progId="Equation.DSMT4">
                  <p:embed/>
                  <p:pic>
                    <p:nvPicPr>
                      <p:cNvPr id="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1990" y="2650944"/>
                        <a:ext cx="2215923" cy="50973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5">
            <a:extLst>
              <a:ext uri="{FF2B5EF4-FFF2-40B4-BE49-F238E27FC236}">
                <a16:creationId xmlns:a16="http://schemas.microsoft.com/office/drawing/2014/main" id="{32939556-B916-4292-B697-AEF7E054CB25}"/>
              </a:ext>
            </a:extLst>
          </p:cNvPr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611332453"/>
              </p:ext>
            </p:extLst>
          </p:nvPr>
        </p:nvGraphicFramePr>
        <p:xfrm>
          <a:off x="6767913" y="2640062"/>
          <a:ext cx="1978949" cy="51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59" name="Equation" r:id="rId44" imgW="68580000" imgH="17678400" progId="Equation.DSMT4">
                  <p:embed/>
                </p:oleObj>
              </mc:Choice>
              <mc:Fallback>
                <p:oleObj name="Equation" r:id="rId44" imgW="68580000" imgH="17678400" progId="Equation.DSMT4">
                  <p:embed/>
                  <p:pic>
                    <p:nvPicPr>
                      <p:cNvPr id="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7913" y="2640062"/>
                        <a:ext cx="1978949" cy="5102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6">
            <a:extLst>
              <a:ext uri="{FF2B5EF4-FFF2-40B4-BE49-F238E27FC236}">
                <a16:creationId xmlns:a16="http://schemas.microsoft.com/office/drawing/2014/main" id="{02FAAE8D-6C08-4181-BD96-834076546D68}"/>
              </a:ext>
            </a:extLst>
          </p:cNvPr>
          <p:cNvGraphicFramePr>
            <a:graphicFrameLocks noChangeAspect="1"/>
          </p:cNvGraphicFramePr>
          <p:nvPr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692823345"/>
              </p:ext>
            </p:extLst>
          </p:nvPr>
        </p:nvGraphicFramePr>
        <p:xfrm>
          <a:off x="4580009" y="3248789"/>
          <a:ext cx="1885844" cy="5578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60" name="Equation" r:id="rId46" imgW="59740800" imgH="17678400" progId="Equation.DSMT4">
                  <p:embed/>
                </p:oleObj>
              </mc:Choice>
              <mc:Fallback>
                <p:oleObj name="Equation" r:id="rId46" imgW="59740800" imgH="17678400" progId="Equation.DSMT4">
                  <p:embed/>
                  <p:pic>
                    <p:nvPicPr>
                      <p:cNvPr id="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0009" y="3248789"/>
                        <a:ext cx="1885844" cy="557806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7">
            <a:extLst>
              <a:ext uri="{FF2B5EF4-FFF2-40B4-BE49-F238E27FC236}">
                <a16:creationId xmlns:a16="http://schemas.microsoft.com/office/drawing/2014/main" id="{DD1C7541-6F75-480A-BE43-454B96DBD889}"/>
              </a:ext>
            </a:extLst>
          </p:cNvPr>
          <p:cNvGraphicFramePr>
            <a:graphicFrameLocks noChangeAspect="1"/>
          </p:cNvGraphicFramePr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476536865"/>
              </p:ext>
            </p:extLst>
          </p:nvPr>
        </p:nvGraphicFramePr>
        <p:xfrm>
          <a:off x="6465853" y="3313974"/>
          <a:ext cx="768350" cy="408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61" name="Equation" r:id="rId48" imgW="19507200" imgH="10363200" progId="Equation.DSMT4">
                  <p:embed/>
                </p:oleObj>
              </mc:Choice>
              <mc:Fallback>
                <p:oleObj name="Equation" r:id="rId48" imgW="19507200" imgH="10363200" progId="Equation.DSMT4">
                  <p:embed/>
                  <p:pic>
                    <p:nvPicPr>
                      <p:cNvPr id="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5853" y="3313974"/>
                        <a:ext cx="768350" cy="40830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8">
            <a:extLst>
              <a:ext uri="{FF2B5EF4-FFF2-40B4-BE49-F238E27FC236}">
                <a16:creationId xmlns:a16="http://schemas.microsoft.com/office/drawing/2014/main" id="{98D500C3-D093-4DD7-B591-A7AE34D8F378}"/>
              </a:ext>
            </a:extLst>
          </p:cNvPr>
          <p:cNvGraphicFramePr>
            <a:graphicFrameLocks noChangeAspect="1"/>
          </p:cNvGraphicFramePr>
          <p:nvPr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1056632110"/>
              </p:ext>
            </p:extLst>
          </p:nvPr>
        </p:nvGraphicFramePr>
        <p:xfrm>
          <a:off x="1195983" y="3894710"/>
          <a:ext cx="3356007" cy="7099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62" name="Equation" r:id="rId50" imgW="95097600" imgH="20116800" progId="Equation.DSMT4">
                  <p:embed/>
                </p:oleObj>
              </mc:Choice>
              <mc:Fallback>
                <p:oleObj name="Equation" r:id="rId50" imgW="95097600" imgH="20116800" progId="Equation.DSMT4">
                  <p:embed/>
                  <p:pic>
                    <p:nvPicPr>
                      <p:cNvPr id="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5983" y="3894710"/>
                        <a:ext cx="3356007" cy="709946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9">
            <a:extLst>
              <a:ext uri="{FF2B5EF4-FFF2-40B4-BE49-F238E27FC236}">
                <a16:creationId xmlns:a16="http://schemas.microsoft.com/office/drawing/2014/main" id="{56B54701-6619-4D8D-B6D1-FDECFA1CA61E}"/>
              </a:ext>
            </a:extLst>
          </p:cNvPr>
          <p:cNvGraphicFramePr>
            <a:graphicFrameLocks noChangeAspect="1"/>
          </p:cNvGraphicFramePr>
          <p:nvPr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1467744869"/>
              </p:ext>
            </p:extLst>
          </p:nvPr>
        </p:nvGraphicFramePr>
        <p:xfrm>
          <a:off x="4781229" y="4087470"/>
          <a:ext cx="1846580" cy="383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63" name="Equation" r:id="rId52" imgW="2286000" imgH="479425" progId="Equation.3">
                  <p:embed/>
                </p:oleObj>
              </mc:Choice>
              <mc:Fallback>
                <p:oleObj name="Equation" r:id="rId52" imgW="2286000" imgH="479425" progId="Equation.3">
                  <p:embed/>
                  <p:pic>
                    <p:nvPicPr>
                      <p:cNvPr id="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1229" y="4087470"/>
                        <a:ext cx="1846580" cy="3835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 Box 10">
            <a:extLst>
              <a:ext uri="{FF2B5EF4-FFF2-40B4-BE49-F238E27FC236}">
                <a16:creationId xmlns:a16="http://schemas.microsoft.com/office/drawing/2014/main" id="{538A7A9C-A0E0-4AD5-A345-2B6CB590978A}"/>
              </a:ext>
            </a:extLst>
          </p:cNvPr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7234203" y="3248405"/>
            <a:ext cx="2016125" cy="496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利用正交性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graphicFrame>
        <p:nvGraphicFramePr>
          <p:cNvPr id="30" name="Object 11">
            <a:extLst>
              <a:ext uri="{FF2B5EF4-FFF2-40B4-BE49-F238E27FC236}">
                <a16:creationId xmlns:a16="http://schemas.microsoft.com/office/drawing/2014/main" id="{359CE9B1-8C75-4F11-B194-CF8B4D19CB65}"/>
              </a:ext>
            </a:extLst>
          </p:cNvPr>
          <p:cNvGraphicFramePr>
            <a:graphicFrameLocks noChangeAspect="1"/>
          </p:cNvGraphicFramePr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399352943"/>
              </p:ext>
            </p:extLst>
          </p:nvPr>
        </p:nvGraphicFramePr>
        <p:xfrm>
          <a:off x="8746862" y="2558047"/>
          <a:ext cx="186675" cy="6219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64" name="Equation" r:id="rId54" imgW="312420" imgH="1036955" progId="Equation.3">
                  <p:embed/>
                </p:oleObj>
              </mc:Choice>
              <mc:Fallback>
                <p:oleObj name="Equation" r:id="rId54" imgW="312420" imgH="1036955" progId="Equation.3">
                  <p:embed/>
                  <p:pic>
                    <p:nvPicPr>
                      <p:cNvPr id="11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46862" y="2558047"/>
                        <a:ext cx="186675" cy="62192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12">
            <a:extLst>
              <a:ext uri="{FF2B5EF4-FFF2-40B4-BE49-F238E27FC236}">
                <a16:creationId xmlns:a16="http://schemas.microsoft.com/office/drawing/2014/main" id="{9DDD7058-25F5-433B-A259-8146D31B0492}"/>
              </a:ext>
            </a:extLst>
          </p:cNvPr>
          <p:cNvGraphicFramePr>
            <a:graphicFrameLocks noChangeAspect="1"/>
          </p:cNvGraphicFramePr>
          <p:nvPr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3056590001"/>
              </p:ext>
            </p:extLst>
          </p:nvPr>
        </p:nvGraphicFramePr>
        <p:xfrm>
          <a:off x="2758515" y="5300664"/>
          <a:ext cx="4475688" cy="690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65" name="Equation" r:id="rId56" imgW="130454400" imgH="20116800" progId="Equation.DSMT4">
                  <p:embed/>
                </p:oleObj>
              </mc:Choice>
              <mc:Fallback>
                <p:oleObj name="Equation" r:id="rId56" imgW="130454400" imgH="20116800" progId="Equation.DSMT4">
                  <p:embed/>
                  <p:pic>
                    <p:nvPicPr>
                      <p:cNvPr id="1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8515" y="5300664"/>
                        <a:ext cx="4475688" cy="69014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 Box 14">
            <a:extLst>
              <a:ext uri="{FF2B5EF4-FFF2-40B4-BE49-F238E27FC236}">
                <a16:creationId xmlns:a16="http://schemas.microsoft.com/office/drawing/2014/main" id="{48A13F38-6160-4B77-9001-132B98F37B03}"/>
              </a:ext>
            </a:extLst>
          </p:cNvPr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925371" y="4826612"/>
            <a:ext cx="6563679" cy="5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类似地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乘 ① 式两边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再逐项积分可得</a:t>
            </a:r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AF8091EA-45B1-41CE-9DFF-52EB8678C9BE}"/>
              </a:ext>
            </a:extLst>
          </p:cNvPr>
          <p:cNvSpPr txBox="1"/>
          <p:nvPr>
            <p:custDataLst>
              <p:tags r:id="rId24"/>
            </p:custDataLst>
          </p:nvPr>
        </p:nvSpPr>
        <p:spPr>
          <a:xfrm>
            <a:off x="375563" y="5884978"/>
            <a:ext cx="820420" cy="422526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/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证毕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 Box 9">
            <a:extLst>
              <a:ext uri="{FF2B5EF4-FFF2-40B4-BE49-F238E27FC236}">
                <a16:creationId xmlns:a16="http://schemas.microsoft.com/office/drawing/2014/main" id="{D25C3325-F920-4019-98EA-EC63D3272384}"/>
              </a:ext>
            </a:extLst>
          </p:cNvPr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848453" y="1219360"/>
            <a:ext cx="2574290" cy="508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证</a:t>
            </a:r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由定理条件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</p:txBody>
      </p:sp>
      <p:graphicFrame>
        <p:nvGraphicFramePr>
          <p:cNvPr id="35" name="Object 10">
            <a:extLst>
              <a:ext uri="{FF2B5EF4-FFF2-40B4-BE49-F238E27FC236}">
                <a16:creationId xmlns:a16="http://schemas.microsoft.com/office/drawing/2014/main" id="{5B7B1398-D0F7-418A-9F08-3051549206C8}"/>
              </a:ext>
            </a:extLst>
          </p:cNvPr>
          <p:cNvGraphicFramePr>
            <a:graphicFrameLocks noChangeAspect="1"/>
          </p:cNvGraphicFramePr>
          <p:nvPr>
            <p:custDataLst>
              <p:tags r:id="rId26"/>
            </p:custDataLst>
            <p:extLst>
              <p:ext uri="{D42A27DB-BD31-4B8C-83A1-F6EECF244321}">
                <p14:modId xmlns:p14="http://schemas.microsoft.com/office/powerpoint/2010/main" val="1328261399"/>
              </p:ext>
            </p:extLst>
          </p:nvPr>
        </p:nvGraphicFramePr>
        <p:xfrm>
          <a:off x="269127" y="1756222"/>
          <a:ext cx="5778176" cy="6983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66" name="Equation" r:id="rId58" imgW="208483200" imgH="24384000" progId="Equation.DSMT4">
                  <p:embed/>
                </p:oleObj>
              </mc:Choice>
              <mc:Fallback>
                <p:oleObj name="Equation" r:id="rId58" imgW="208483200" imgH="24384000" progId="Equation.DSMT4">
                  <p:embed/>
                  <p:pic>
                    <p:nvPicPr>
                      <p:cNvPr id="27" name="Object 10">
                        <a:extLst>
                          <a:ext uri="{FF2B5EF4-FFF2-40B4-BE49-F238E27FC236}">
                            <a16:creationId xmlns:a16="http://schemas.microsoft.com/office/drawing/2014/main" id="{BB51F0FF-7B38-4606-B7A5-85B63DB504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127" y="1756222"/>
                        <a:ext cx="5778176" cy="69835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11">
            <a:extLst>
              <a:ext uri="{FF2B5EF4-FFF2-40B4-BE49-F238E27FC236}">
                <a16:creationId xmlns:a16="http://schemas.microsoft.com/office/drawing/2014/main" id="{72945293-A99A-407B-91FF-4502409F6141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1278492765"/>
              </p:ext>
            </p:extLst>
          </p:nvPr>
        </p:nvGraphicFramePr>
        <p:xfrm>
          <a:off x="6047303" y="1925105"/>
          <a:ext cx="664615" cy="358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67" name="Equation" r:id="rId60" imgW="19202400" imgH="10363200" progId="Equation.DSMT4">
                  <p:embed/>
                </p:oleObj>
              </mc:Choice>
              <mc:Fallback>
                <p:oleObj name="Equation" r:id="rId60" imgW="19202400" imgH="10363200" progId="Equation.DSMT4">
                  <p:embed/>
                  <p:pic>
                    <p:nvPicPr>
                      <p:cNvPr id="28" name="Object 11">
                        <a:extLst>
                          <a:ext uri="{FF2B5EF4-FFF2-40B4-BE49-F238E27FC236}">
                            <a16:creationId xmlns:a16="http://schemas.microsoft.com/office/drawing/2014/main" id="{83E3260B-F525-40FC-89A0-6F914FBFC4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7303" y="1925105"/>
                        <a:ext cx="664615" cy="35841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14">
            <a:extLst>
              <a:ext uri="{FF2B5EF4-FFF2-40B4-BE49-F238E27FC236}">
                <a16:creationId xmlns:a16="http://schemas.microsoft.com/office/drawing/2014/main" id="{3AD67948-A414-43DA-B886-8595C132C55A}"/>
              </a:ext>
            </a:extLst>
          </p:cNvPr>
          <p:cNvGraphicFramePr>
            <a:graphicFrameLocks noChangeAspect="1"/>
          </p:cNvGraphicFramePr>
          <p:nvPr>
            <p:custDataLst>
              <p:tags r:id="rId28"/>
            </p:custDataLst>
            <p:extLst>
              <p:ext uri="{D42A27DB-BD31-4B8C-83A1-F6EECF244321}">
                <p14:modId xmlns:p14="http://schemas.microsoft.com/office/powerpoint/2010/main" val="677826037"/>
              </p:ext>
            </p:extLst>
          </p:nvPr>
        </p:nvGraphicFramePr>
        <p:xfrm>
          <a:off x="4328149" y="1283436"/>
          <a:ext cx="815512" cy="3186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68" name="Equation" r:id="rId62" imgW="24079200" imgH="9448800" progId="Equation.DSMT4">
                  <p:embed/>
                </p:oleObj>
              </mc:Choice>
              <mc:Fallback>
                <p:oleObj name="Equation" r:id="rId62" imgW="24079200" imgH="9448800" progId="Equation.DSMT4">
                  <p:embed/>
                  <p:pic>
                    <p:nvPicPr>
                      <p:cNvPr id="29" name="Object 14">
                        <a:extLst>
                          <a:ext uri="{FF2B5EF4-FFF2-40B4-BE49-F238E27FC236}">
                            <a16:creationId xmlns:a16="http://schemas.microsoft.com/office/drawing/2014/main" id="{898CD1D7-F145-411C-8A15-2EDD0DB6636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8149" y="1283436"/>
                        <a:ext cx="815512" cy="31863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 Box 15">
            <a:extLst>
              <a:ext uri="{FF2B5EF4-FFF2-40B4-BE49-F238E27FC236}">
                <a16:creationId xmlns:a16="http://schemas.microsoft.com/office/drawing/2014/main" id="{82CA6154-0EE0-4983-86DD-67E47AF7397B}"/>
              </a:ext>
            </a:extLst>
          </p:cNvPr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3232725" y="1211519"/>
            <a:ext cx="975360" cy="499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noAutofit/>
          </a:bodyPr>
          <a:lstStyle/>
          <a:p>
            <a:pPr algn="l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对①在</a:t>
            </a:r>
          </a:p>
        </p:txBody>
      </p:sp>
      <p:sp>
        <p:nvSpPr>
          <p:cNvPr id="39" name="Text Box 16">
            <a:extLst>
              <a:ext uri="{FF2B5EF4-FFF2-40B4-BE49-F238E27FC236}">
                <a16:creationId xmlns:a16="http://schemas.microsoft.com/office/drawing/2014/main" id="{C87094E4-1FD2-4E1C-B36C-9EFF8DF512DA}"/>
              </a:ext>
            </a:extLst>
          </p:cNvPr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5143661" y="1197433"/>
            <a:ext cx="1653540" cy="404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no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逐项积分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得</a:t>
            </a:r>
          </a:p>
        </p:txBody>
      </p:sp>
      <p:graphicFrame>
        <p:nvGraphicFramePr>
          <p:cNvPr id="40" name="Object 13">
            <a:extLst>
              <a:ext uri="{FF2B5EF4-FFF2-40B4-BE49-F238E27FC236}">
                <a16:creationId xmlns:a16="http://schemas.microsoft.com/office/drawing/2014/main" id="{A948A556-000E-4741-83FD-422E806CF228}"/>
              </a:ext>
            </a:extLst>
          </p:cNvPr>
          <p:cNvGraphicFramePr>
            <a:graphicFrameLocks noChangeAspect="1"/>
          </p:cNvGraphicFramePr>
          <p:nvPr>
            <p:custDataLst>
              <p:tags r:id="rId31"/>
            </p:custDataLst>
            <p:extLst>
              <p:ext uri="{D42A27DB-BD31-4B8C-83A1-F6EECF244321}">
                <p14:modId xmlns:p14="http://schemas.microsoft.com/office/powerpoint/2010/main" val="1028252240"/>
              </p:ext>
            </p:extLst>
          </p:nvPr>
        </p:nvGraphicFramePr>
        <p:xfrm>
          <a:off x="6983725" y="1803947"/>
          <a:ext cx="2057026" cy="570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69" name="Equation" r:id="rId64" imgW="72542400" imgH="20116800" progId="Equation.DSMT4">
                  <p:embed/>
                </p:oleObj>
              </mc:Choice>
              <mc:Fallback>
                <p:oleObj name="Equation" r:id="rId64" imgW="72542400" imgH="20116800" progId="Equation.DSMT4">
                  <p:embed/>
                  <p:pic>
                    <p:nvPicPr>
                      <p:cNvPr id="32" name="Object 13">
                        <a:extLst>
                          <a:ext uri="{FF2B5EF4-FFF2-40B4-BE49-F238E27FC236}">
                            <a16:creationId xmlns:a16="http://schemas.microsoft.com/office/drawing/2014/main" id="{7EB6C02A-AD2A-4E0D-B580-D0D9F350DE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3725" y="1803947"/>
                        <a:ext cx="2057026" cy="57064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29" grpId="0" autoUpdateAnimBg="0"/>
      <p:bldP spid="32" grpId="0" autoUpdateAnimBg="0"/>
      <p:bldP spid="33" grpId="0"/>
      <p:bldP spid="34" grpId="0" build="p" autoUpdateAnimBg="0"/>
      <p:bldP spid="38" grpId="0" build="p" autoUpdateAnimBg="0"/>
      <p:bldP spid="39" grpId="0" build="p" autoUpdateAnimBg="0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8">
            <a:extLst>
              <a:ext uri="{FF2B5EF4-FFF2-40B4-BE49-F238E27FC236}">
                <a16:creationId xmlns:a16="http://schemas.microsoft.com/office/drawing/2014/main" id="{F81A9F15-38B0-481B-A6BE-BB1367F428C3}"/>
              </a:ext>
            </a:extLst>
          </p:cNvPr>
          <p:cNvSpPr txBox="1"/>
          <p:nvPr/>
        </p:nvSpPr>
        <p:spPr>
          <a:xfrm>
            <a:off x="47757" y="960454"/>
            <a:ext cx="9096243" cy="445064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endParaRPr lang="zh-CN" altLang="en-US" sz="28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TextBox 8">
            <a:extLst>
              <a:ext uri="{FF2B5EF4-FFF2-40B4-BE49-F238E27FC236}">
                <a16:creationId xmlns:a16="http://schemas.microsoft.com/office/drawing/2014/main" id="{53862068-0A57-4D15-B9A8-5B9B138FA78A}"/>
              </a:ext>
            </a:extLst>
          </p:cNvPr>
          <p:cNvSpPr txBox="1"/>
          <p:nvPr/>
        </p:nvSpPr>
        <p:spPr>
          <a:xfrm>
            <a:off x="0" y="1005199"/>
            <a:ext cx="5672091" cy="523220"/>
          </a:xfrm>
          <a:prstGeom prst="rect">
            <a:avLst/>
          </a:prstGeom>
          <a:solidFill>
            <a:srgbClr val="FFDDDD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定理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10.3.2 (</a:t>
            </a:r>
            <a:r>
              <a:rPr lang="zh-CN" altLang="en-US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收敛定理，展开定理</a:t>
            </a:r>
            <a:r>
              <a:rPr lang="en-US" altLang="zh-CN" sz="2800" b="1" dirty="0">
                <a:solidFill>
                  <a:srgbClr val="153537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16" name="灯片编号占位符 1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172404" y="6326970"/>
            <a:ext cx="856084" cy="457200"/>
          </a:xfrm>
        </p:spPr>
        <p:txBody>
          <a:bodyPr/>
          <a:lstStyle/>
          <a:p>
            <a:fld id="{F9F5586C-925A-4B27-9272-30BB710014DC}" type="slidenum">
              <a:rPr lang="en-US" altLang="zh-CN" smtClean="0"/>
              <a:t>9</a:t>
            </a:fld>
            <a:endParaRPr lang="en-US" altLang="zh-CN" dirty="0"/>
          </a:p>
        </p:txBody>
      </p:sp>
      <p:sp>
        <p:nvSpPr>
          <p:cNvPr id="17" name="椭圆 16"/>
          <p:cNvSpPr/>
          <p:nvPr>
            <p:custDataLst>
              <p:tags r:id="rId3"/>
            </p:custDataLst>
          </p:nvPr>
        </p:nvSpPr>
        <p:spPr bwMode="auto">
          <a:xfrm>
            <a:off x="8544930" y="6447570"/>
            <a:ext cx="216000" cy="216000"/>
          </a:xfrm>
          <a:prstGeom prst="ellipse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2" name="TextBox 14"/>
          <p:cNvSpPr txBox="1"/>
          <p:nvPr>
            <p:custDataLst>
              <p:tags r:id="rId4"/>
            </p:custDataLst>
          </p:nvPr>
        </p:nvSpPr>
        <p:spPr>
          <a:xfrm>
            <a:off x="0" y="426085"/>
            <a:ext cx="2380615" cy="52197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  <a:scene3d>
            <a:camera prst="orthographicFront"/>
            <a:lightRig rig="threePt" dir="t"/>
          </a:scene3d>
          <a:sp3d>
            <a:bevelT w="0" h="0"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2.收敛定理</a:t>
            </a:r>
          </a:p>
        </p:txBody>
      </p:sp>
      <p:sp>
        <p:nvSpPr>
          <p:cNvPr id="22" name="Text Box 3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750915" y="1072874"/>
            <a:ext cx="31490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zh-CN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是周期为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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3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46729" y="1533249"/>
            <a:ext cx="1905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的周期函数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</a:t>
            </a:r>
          </a:p>
        </p:txBody>
      </p:sp>
      <p:sp>
        <p:nvSpPr>
          <p:cNvPr id="24" name="Text Box 5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065859" y="1543801"/>
            <a:ext cx="501228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并满足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狄利克雷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Dirichlet ) 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条件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25" name="Text Box 6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32047" y="2022955"/>
            <a:ext cx="706906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在一个周期内连续或只有有限个第一类间断点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26" name="Text Box 7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961594" y="2524605"/>
            <a:ext cx="5257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在一个周期内只有有限个极值点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</p:txBody>
      </p:sp>
      <p:sp>
        <p:nvSpPr>
          <p:cNvPr id="27" name="Text Box 8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07145" y="3026126"/>
            <a:ext cx="5257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的傅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里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叶级数收敛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且有</a:t>
            </a:r>
          </a:p>
        </p:txBody>
      </p:sp>
      <p:graphicFrame>
        <p:nvGraphicFramePr>
          <p:cNvPr id="28" name="Object 9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2094187166"/>
              </p:ext>
            </p:extLst>
          </p:nvPr>
        </p:nvGraphicFramePr>
        <p:xfrm>
          <a:off x="1082814" y="3705973"/>
          <a:ext cx="3603764" cy="854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8" name="Equation" r:id="rId27" imgW="5207635" imgH="1237615" progId="Equation.DSMT4">
                  <p:embed/>
                </p:oleObj>
              </mc:Choice>
              <mc:Fallback>
                <p:oleObj name="Equation" r:id="rId27" imgW="5207635" imgH="1237615" progId="Equation.DSMT4">
                  <p:embed/>
                  <p:pic>
                    <p:nvPicPr>
                      <p:cNvPr id="0" name="Picture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biLevel thresh="50000"/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2814" y="3705973"/>
                        <a:ext cx="3603764" cy="854836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10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2343441156"/>
              </p:ext>
            </p:extLst>
          </p:nvPr>
        </p:nvGraphicFramePr>
        <p:xfrm>
          <a:off x="4789927" y="3695120"/>
          <a:ext cx="447998" cy="85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9" name="公式" r:id="rId29" imgW="312420" imgH="591185" progId="Equation.3">
                  <p:embed/>
                </p:oleObj>
              </mc:Choice>
              <mc:Fallback>
                <p:oleObj name="公式" r:id="rId29" imgW="312420" imgH="591185" progId="Equation.3">
                  <p:embed/>
                  <p:pic>
                    <p:nvPicPr>
                      <p:cNvPr id="0" name="Picture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9927" y="3695120"/>
                        <a:ext cx="447998" cy="8548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11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386599545"/>
              </p:ext>
            </p:extLst>
          </p:nvPr>
        </p:nvGraphicFramePr>
        <p:xfrm>
          <a:off x="5212898" y="3654730"/>
          <a:ext cx="627581" cy="282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0" name="Equation" r:id="rId31" imgW="1059180" imgH="479425" progId="Equation.3">
                  <p:embed/>
                </p:oleObj>
              </mc:Choice>
              <mc:Fallback>
                <p:oleObj name="Equation" r:id="rId31" imgW="1059180" imgH="479425" progId="Equation.3">
                  <p:embed/>
                  <p:pic>
                    <p:nvPicPr>
                      <p:cNvPr id="0" name="Picture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2898" y="3654730"/>
                        <a:ext cx="627581" cy="28268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12"/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576327348"/>
              </p:ext>
            </p:extLst>
          </p:nvPr>
        </p:nvGraphicFramePr>
        <p:xfrm>
          <a:off x="5194904" y="4118286"/>
          <a:ext cx="1562400" cy="615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1" name="Equation" r:id="rId33" imgW="2799080" imgH="1104265" progId="Equation.3">
                  <p:embed/>
                </p:oleObj>
              </mc:Choice>
              <mc:Fallback>
                <p:oleObj name="Equation" r:id="rId33" imgW="2799080" imgH="1104265" progId="Equation.3">
                  <p:embed/>
                  <p:pic>
                    <p:nvPicPr>
                      <p:cNvPr id="0" name="Picture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4904" y="4118286"/>
                        <a:ext cx="1562400" cy="61511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 Box 13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6761529" y="4258627"/>
            <a:ext cx="1783401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为间断点</a:t>
            </a:r>
          </a:p>
        </p:txBody>
      </p:sp>
      <p:sp>
        <p:nvSpPr>
          <p:cNvPr id="37" name="Text Box 14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947349" y="4786754"/>
            <a:ext cx="1143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其中</a:t>
            </a:r>
          </a:p>
        </p:txBody>
      </p:sp>
      <p:graphicFrame>
        <p:nvGraphicFramePr>
          <p:cNvPr id="38" name="Object 15"/>
          <p:cNvGraphicFramePr>
            <a:graphicFrameLocks noChangeAspect="1"/>
          </p:cNvGraphicFramePr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2182419438"/>
              </p:ext>
            </p:extLst>
          </p:nvPr>
        </p:nvGraphicFramePr>
        <p:xfrm>
          <a:off x="1677879" y="4820092"/>
          <a:ext cx="7874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2" name="Equation" r:id="rId35" imgW="1036955" imgH="523875" progId="Equation.3">
                  <p:embed/>
                </p:oleObj>
              </mc:Choice>
              <mc:Fallback>
                <p:oleObj name="Equation" r:id="rId35" imgW="1036955" imgH="523875" progId="Equation.3">
                  <p:embed/>
                  <p:pic>
                    <p:nvPicPr>
                      <p:cNvPr id="0" name="Picture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7879" y="4820092"/>
                        <a:ext cx="787400" cy="39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 Box 17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2380615" y="4795946"/>
            <a:ext cx="3810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的傅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里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叶系数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2" name="Text Box 18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6071177" y="3497894"/>
            <a:ext cx="1783401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为连续点</a:t>
            </a:r>
          </a:p>
        </p:txBody>
      </p:sp>
      <p:sp>
        <p:nvSpPr>
          <p:cNvPr id="43" name="矩形 42"/>
          <p:cNvSpPr/>
          <p:nvPr>
            <p:custDataLst>
              <p:tags r:id="rId20"/>
            </p:custDataLst>
          </p:nvPr>
        </p:nvSpPr>
        <p:spPr>
          <a:xfrm>
            <a:off x="1" y="0"/>
            <a:ext cx="9143999" cy="428626"/>
          </a:xfrm>
          <a:prstGeom prst="rect">
            <a:avLst/>
          </a:prstGeom>
          <a:solidFill>
            <a:srgbClr val="2B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7" name="矩形 126"/>
          <p:cNvSpPr/>
          <p:nvPr>
            <p:custDataLst>
              <p:tags r:id="rId21"/>
            </p:custDataLst>
          </p:nvPr>
        </p:nvSpPr>
        <p:spPr>
          <a:xfrm>
            <a:off x="13335" y="66040"/>
            <a:ext cx="2433955" cy="290830"/>
          </a:xfrm>
          <a:prstGeom prst="rect">
            <a:avLst/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sz="15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二.函数展开成傅里叶级数</a:t>
            </a:r>
            <a:endParaRPr lang="zh-CN" altLang="en-US" sz="15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22"/>
            </p:custDataLst>
          </p:nvPr>
        </p:nvSpPr>
        <p:spPr>
          <a:xfrm>
            <a:off x="5924550" y="47625"/>
            <a:ext cx="3203575" cy="317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algn="ctr">
              <a:defRPr/>
            </a:pPr>
            <a:r>
              <a:rPr 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10.3.2</a:t>
            </a:r>
            <a:r>
              <a:rPr 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一般周期</a:t>
            </a:r>
            <a:r>
              <a:rPr lang="zh-CN" altLang="en-US" sz="1500" dirty="0">
                <a:solidFill>
                  <a:schemeClr val="bg1"/>
                </a:solidFill>
                <a:latin typeface="Cambria Math" panose="02040503050406030204" charset="0"/>
                <a:ea typeface="微软雅黑" panose="020B0503020204020204" pitchFamily="34" charset="-122"/>
                <a:cs typeface="Cambria Math" panose="02040503050406030204" charset="0"/>
              </a:rPr>
              <a:t>函数的</a:t>
            </a:r>
            <a:r>
              <a:rPr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傅里叶级数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5B4439B7-0922-48C9-9439-4B07746FC2D2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>
                <a:off x="2361565" y="48895"/>
                <a:ext cx="3519170" cy="317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/>
              <a:lstStyle/>
              <a:p>
                <a:pPr algn="ctr">
                  <a:defRPr/>
                </a:pPr>
                <a:r>
                  <a:rPr lang="en-US"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10.3.1</a:t>
                </a:r>
                <a:r>
                  <a:rPr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周期为</a:t>
                </a:r>
                <a:r>
                  <a:rPr lang="en-US"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14:m>
                  <m:oMath xmlns:m="http://schemas.openxmlformats.org/officeDocument/2006/math">
                    <m:r>
                      <a:rPr lang="en-US" sz="1500" b="1" i="1" dirty="0">
                        <a:solidFill>
                          <a:schemeClr val="bg1"/>
                        </a:solidFill>
                        <a:latin typeface="Cambria Math" panose="02040503050406030204" charset="0"/>
                        <a:ea typeface="微软雅黑" panose="020B0503020204020204" pitchFamily="34" charset="-122"/>
                        <a:cs typeface="Cambria Math" panose="02040503050406030204" charset="0"/>
                      </a:rPr>
                      <m:t>𝝅</m:t>
                    </m:r>
                  </m:oMath>
                </a14:m>
                <a:r>
                  <a:rPr lang="zh-CN" altLang="en-US" sz="1500" b="1" dirty="0">
                    <a:solidFill>
                      <a:schemeClr val="bg1"/>
                    </a:solidFill>
                    <a:latin typeface="Cambria Math" panose="02040503050406030204" charset="0"/>
                    <a:ea typeface="微软雅黑" panose="020B0503020204020204" pitchFamily="34" charset="-122"/>
                    <a:cs typeface="Cambria Math" panose="02040503050406030204" charset="0"/>
                  </a:rPr>
                  <a:t>的函数展开</a:t>
                </a:r>
                <a:r>
                  <a:rPr sz="1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傅里叶级数</a:t>
                </a: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5B4439B7-0922-48C9-9439-4B07746FC2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7"/>
                </p:custDataLst>
              </p:nvPr>
            </p:nvSpPr>
            <p:spPr>
              <a:xfrm>
                <a:off x="2361565" y="48895"/>
                <a:ext cx="3519170" cy="317500"/>
              </a:xfrm>
              <a:prstGeom prst="rect">
                <a:avLst/>
              </a:prstGeom>
              <a:blipFill>
                <a:blip r:embed="rId38"/>
                <a:stretch>
                  <a:fillRect t="-3846" b="-230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 Box 16">
            <a:extLst>
              <a:ext uri="{FF2B5EF4-FFF2-40B4-BE49-F238E27FC236}">
                <a16:creationId xmlns:a16="http://schemas.microsoft.com/office/drawing/2014/main" id="{E9F039AC-C90D-4DEE-9E29-42F76A8F52DF}"/>
              </a:ext>
            </a:extLst>
          </p:cNvPr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932047" y="5406853"/>
            <a:ext cx="1676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证明略 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A7165D-BD8F-48E0-A260-AAC8AB28AB7F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408" y="444159"/>
            <a:ext cx="681592" cy="101730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E91F950-10B8-4AD6-8A5B-5C3BED8323C9}"/>
              </a:ext>
            </a:extLst>
          </p:cNvPr>
          <p:cNvSpPr/>
          <p:nvPr/>
        </p:nvSpPr>
        <p:spPr>
          <a:xfrm>
            <a:off x="7253590" y="445207"/>
            <a:ext cx="11849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Dirichlet</a:t>
            </a:r>
          </a:p>
          <a:p>
            <a:r>
              <a:rPr lang="en-US" altLang="zh-CN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1805-1859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13"/>
    </mc:Choice>
    <mc:Fallback xmlns="">
      <p:transition advTm="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17" grpId="0" bldLvl="0" animBg="1"/>
      <p:bldP spid="22" grpId="0" autoUpdateAnimBg="0"/>
      <p:bldP spid="23" grpId="0" autoUpdateAnimBg="0"/>
      <p:bldP spid="24" grpId="0" autoUpdateAnimBg="0"/>
      <p:bldP spid="25" grpId="0" autoUpdateAnimBg="0"/>
      <p:bldP spid="26" grpId="0" autoUpdateAnimBg="0"/>
      <p:bldP spid="27" grpId="0" autoUpdateAnimBg="0"/>
      <p:bldP spid="36" grpId="0" autoUpdateAnimBg="0"/>
      <p:bldP spid="37" grpId="0" build="p" autoUpdateAnimBg="0"/>
      <p:bldP spid="41" grpId="0" build="p" autoUpdateAnimBg="0" advAuto="0"/>
      <p:bldP spid="42" grpId="0" autoUpdateAnimBg="0"/>
      <p:bldP spid="47" grpId="0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jMyM2M2OTBlYTg2Y2NhYTI0YTc1NGVhMzNhNmM4NzA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2.xml><?xml version="1.0" encoding="utf-8"?>
<p:tagLst xmlns:p="http://schemas.openxmlformats.org/presentationml/2006/main">
  <p:tag name="KSO_WM_BEAUTIFY_FLAG" val=""/>
</p:tagLst>
</file>

<file path=ppt/tags/tag1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5.xml><?xml version="1.0" encoding="utf-8"?>
<p:tagLst xmlns:p="http://schemas.openxmlformats.org/presentationml/2006/main">
  <p:tag name="KSO_WM_BEAUTIFY_FLAG" val=""/>
</p:tagLst>
</file>

<file path=ppt/tags/tag1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6.xml><?xml version="1.0" encoding="utf-8"?>
<p:tagLst xmlns:p="http://schemas.openxmlformats.org/presentationml/2006/main">
  <p:tag name="KSO_WM_BEAUTIFY_FLAG" val=""/>
</p:tagLst>
</file>

<file path=ppt/tags/tag1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0.xml><?xml version="1.0" encoding="utf-8"?>
<p:tagLst xmlns:p="http://schemas.openxmlformats.org/presentationml/2006/main">
  <p:tag name="KSO_WM_BEAUTIFY_FLAG" val=""/>
</p:tagLst>
</file>

<file path=ppt/tags/tag1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5.xml><?xml version="1.0" encoding="utf-8"?>
<p:tagLst xmlns:p="http://schemas.openxmlformats.org/presentationml/2006/main">
  <p:tag name="KSO_WM_BEAUTIFY_FLAG" val=""/>
</p:tagLst>
</file>

<file path=ppt/tags/tag1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2.xml><?xml version="1.0" encoding="utf-8"?>
<p:tagLst xmlns:p="http://schemas.openxmlformats.org/presentationml/2006/main">
  <p:tag name="KSO_WM_BEAUTIFY_FLAG" val=""/>
</p:tagLst>
</file>

<file path=ppt/tags/tag1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5.xml><?xml version="1.0" encoding="utf-8"?>
<p:tagLst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790.5433070866143,&quot;width&quot;:14400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50.xml><?xml version="1.0" encoding="utf-8"?>
<p:tagLst xmlns:p="http://schemas.openxmlformats.org/presentationml/2006/main">
  <p:tag name="KSO_WM_BEAUTIFY_FLAG" val="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.05,&quot;left&quot;:1.05,&quot;top&quot;:3.75,&quot;width&quot;:717.7}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.05,&quot;left&quot;:1.05,&quot;top&quot;:3.75,&quot;width&quot;:717.7}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.05,&quot;left&quot;:1.05,&quot;top&quot;:3.75,&quot;width&quot;:717.7}"/>
</p:tagLst>
</file>

<file path=ppt/tags/tag818.xml><?xml version="1.0" encoding="utf-8"?>
<p:tagLst xmlns:p="http://schemas.openxmlformats.org/presentationml/2006/main">
  <p:tag name="KSO_WM_BEAUTIFY_FLAG" val="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.05,&quot;left&quot;:1.05,&quot;top&quot;:3.75,&quot;width&quot;:717.7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.05,&quot;left&quot;:1.05,&quot;top&quot;:3.75,&quot;width&quot;:717.7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.05,&quot;left&quot;:1.05,&quot;top&quot;:3.75,&quot;width&quot;:717.7}"/>
</p:tagLst>
</file>

<file path=ppt/tags/tag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.05,&quot;left&quot;:1.05,&quot;top&quot;:3.75,&quot;width&quot;:717.7}"/>
</p:tagLst>
</file>

<file path=ppt/tags/tag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6.05,&quot;left&quot;:1.05,&quot;top&quot;:3.75,&quot;width&quot;:717.7}"/>
</p:tagLst>
</file>

<file path=ppt/tags/tag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8.xml><?xml version="1.0" encoding="utf-8"?>
<p:tagLst xmlns:p="http://schemas.openxmlformats.org/presentationml/2006/main">
  <p:tag name="KSO_WM_BEAUTIFY_FLAG" val=""/>
  <p:tag name="KSO_WM_DIAGRAM_VIRTUALLY_FRAME" val="{&quot;height&quot;:26.05,&quot;left&quot;:1.05,&quot;top&quot;:3.75,&quot;width&quot;:717.7}"/>
</p:tagLst>
</file>

<file path=ppt/tags/tag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1.xml><?xml version="1.0" encoding="utf-8"?>
<p:tagLst xmlns:p="http://schemas.openxmlformats.org/presentationml/2006/main">
  <p:tag name="KSO_WM_BEAUTIFY_FLAG" val=""/>
  <p:tag name="KSO_WM_DIAGRAM_VIRTUALLY_FRAME" val="{&quot;height&quot;:26.05,&quot;left&quot;:1.05,&quot;top&quot;:3.75,&quot;width&quot;:717.7}"/>
</p:tagLst>
</file>

<file path=ppt/tags/tag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主题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square">
        <a:spAutoFit/>
      </a:bodyPr>
      <a:lstStyle>
        <a:defPPr algn="l">
          <a:lnSpc>
            <a:spcPct val="130000"/>
          </a:lnSpc>
          <a:defRPr sz="2400" dirty="0">
            <a:latin typeface="黑体" panose="02010609060101010101" pitchFamily="49" charset="-122"/>
            <a:ea typeface="黑体" panose="02010609060101010101" pitchFamily="49" charset="-122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1377</TotalTime>
  <Words>2830</Words>
  <Application>Microsoft Office PowerPoint</Application>
  <PresentationFormat>全屏显示(4:3)</PresentationFormat>
  <Paragraphs>461</Paragraphs>
  <Slides>38</Slides>
  <Notes>38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38</vt:i4>
      </vt:variant>
    </vt:vector>
  </HeadingPairs>
  <TitlesOfParts>
    <vt:vector size="55" baseType="lpstr">
      <vt:lpstr>等线</vt:lpstr>
      <vt:lpstr>等线 Light</vt:lpstr>
      <vt:lpstr>黑体</vt:lpstr>
      <vt:lpstr>华文琥珀</vt:lpstr>
      <vt:lpstr>楷体</vt:lpstr>
      <vt:lpstr>隶书</vt:lpstr>
      <vt:lpstr>宋体</vt:lpstr>
      <vt:lpstr>微软雅黑</vt:lpstr>
      <vt:lpstr>Arial</vt:lpstr>
      <vt:lpstr>Calibri</vt:lpstr>
      <vt:lpstr>Cambria Math</vt:lpstr>
      <vt:lpstr>Symbol</vt:lpstr>
      <vt:lpstr>Times New Roman</vt:lpstr>
      <vt:lpstr>Wingdings</vt:lpstr>
      <vt:lpstr>主题2</vt:lpstr>
      <vt:lpstr>Equation</vt:lpstr>
      <vt:lpstr>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倩</dc:creator>
  <cp:lastModifiedBy>User</cp:lastModifiedBy>
  <cp:revision>775</cp:revision>
  <dcterms:created xsi:type="dcterms:W3CDTF">2024-02-19T05:08:00Z</dcterms:created>
  <dcterms:modified xsi:type="dcterms:W3CDTF">2024-03-23T03:30:55Z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988F4827E2BC408E98682DCCE912DE83_13</vt:lpwstr>
  </property>
  <property fmtid="{D5CDD505-2E9C-101B-9397-08002B2CF9AE}" pid="3" name="KSOProductBuildVer">
    <vt:lpwstr>2052-12.1.0.16399</vt:lpwstr>
  </property>
</Properties>
</file>